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5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5"/>
  </p:notesMasterIdLst>
  <p:sldIdLst>
    <p:sldId id="266" r:id="rId2"/>
    <p:sldId id="356" r:id="rId3"/>
    <p:sldId id="283" r:id="rId4"/>
    <p:sldId id="285" r:id="rId5"/>
    <p:sldId id="287" r:id="rId6"/>
    <p:sldId id="301" r:id="rId7"/>
    <p:sldId id="358" r:id="rId8"/>
    <p:sldId id="359" r:id="rId9"/>
    <p:sldId id="291" r:id="rId10"/>
    <p:sldId id="295" r:id="rId11"/>
    <p:sldId id="296" r:id="rId12"/>
    <p:sldId id="298" r:id="rId13"/>
    <p:sldId id="304" r:id="rId14"/>
    <p:sldId id="267" r:id="rId15"/>
    <p:sldId id="305" r:id="rId16"/>
    <p:sldId id="269" r:id="rId17"/>
    <p:sldId id="387" r:id="rId18"/>
    <p:sldId id="388" r:id="rId19"/>
    <p:sldId id="389" r:id="rId20"/>
    <p:sldId id="390" r:id="rId21"/>
    <p:sldId id="280" r:id="rId22"/>
    <p:sldId id="362" r:id="rId23"/>
    <p:sldId id="345" r:id="rId24"/>
    <p:sldId id="307" r:id="rId25"/>
    <p:sldId id="402" r:id="rId26"/>
    <p:sldId id="346" r:id="rId27"/>
    <p:sldId id="319" r:id="rId28"/>
    <p:sldId id="334" r:id="rId29"/>
    <p:sldId id="335" r:id="rId30"/>
    <p:sldId id="403" r:id="rId31"/>
    <p:sldId id="416" r:id="rId32"/>
    <p:sldId id="417" r:id="rId33"/>
    <p:sldId id="404" r:id="rId34"/>
    <p:sldId id="375" r:id="rId35"/>
    <p:sldId id="374" r:id="rId36"/>
    <p:sldId id="321" r:id="rId37"/>
    <p:sldId id="323" r:id="rId38"/>
    <p:sldId id="325" r:id="rId39"/>
    <p:sldId id="326" r:id="rId40"/>
    <p:sldId id="328" r:id="rId41"/>
    <p:sldId id="349" r:id="rId42"/>
    <p:sldId id="329" r:id="rId43"/>
    <p:sldId id="350" r:id="rId44"/>
    <p:sldId id="330" r:id="rId45"/>
    <p:sldId id="379" r:id="rId46"/>
    <p:sldId id="351" r:id="rId47"/>
    <p:sldId id="352" r:id="rId48"/>
    <p:sldId id="309" r:id="rId49"/>
    <p:sldId id="310" r:id="rId50"/>
    <p:sldId id="353" r:id="rId51"/>
    <p:sldId id="311" r:id="rId52"/>
    <p:sldId id="380" r:id="rId53"/>
    <p:sldId id="313" r:id="rId5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017" autoAdjust="0"/>
    <p:restoredTop sz="94660"/>
  </p:normalViewPr>
  <p:slideViewPr>
    <p:cSldViewPr snapToGrid="0">
      <p:cViewPr varScale="1">
        <p:scale>
          <a:sx n="87" d="100"/>
          <a:sy n="87" d="100"/>
        </p:scale>
        <p:origin x="152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aiden\Dropbox\MEIR_STATMAN\Folder_Random%20Requests\Instructor's%20Manual%20Exercises\Powerpoint%20Figure%20Compilation\File%20Compilation%20for%20Publisher%20_020216\Ch%207\Figure%207-1a%20and%20b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aiden\Dropbox\MEIR_STATMAN\Folder_Random%20Requests\Instructor's%20Manual%20Exercises\Powerpoint%20Figure%20Compilation\File%20Compilation%20for%20Publisher%20_020216\Ch%207\Figure%207-1a%20and%20b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aiden\Dropbox\MEIR_STATMAN\Folder_Random%20Requests\Instructor's%20Manual%20Exercises\Powerpoint%20Figure%20Compilation\File%20Compilation%20for%20Publisher%20_020216\Ch%207\Figure%207-2%20a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aiden\Dropbox\MEIR_STATMAN\Folder_Random%20Requests\Instructor's%20Manual%20Exercises\Powerpoint%20Figure%20Compilation\File%20Compilation%20for%20Publisher%20_020216\Ch%207\Figure%207-2b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iden\Dropbox\MEIR_STATMAN\Folder_Random%20Requests\Instructor's%20Manual%20Exercises\Powerpoint%20Figure%20Compilation\File%20Compilation%20for%20Publisher%20_020216\Ch%207\Figure%207-3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C:\Users\aiden\Dropbox\MEIR_STATMAN\Folder_Random%20Requests\Instructor's%20Manual%20Exercises\Powerpoint%20Figure%20Compilation\File%20Compilation%20for%20Publisher%20_020216\Ch%207\Figure%207-4a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Users\aiden\Dropbox\MEIR_STATMAN\Folder_Random%20Requests\Instructor's%20Manual%20Exercises\Powerpoint%20Figure%20Compilation\File%20Compilation%20for%20Publisher%20_020216\Ch%207\Figure%207-4b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iden\Dropbox\MEIR_STATMAN\Folder_Random%20Requests\Instructor's%20Manual%20Exercises\Powerpoint%20Figure%20Compilation\File%20Compilation%20for%20Publisher%20_020216\Ch%207\Figure%207-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iden\Dropbox\MEIR_STATMAN\Folder_Random%20Requests\Instructor's%20Manual%20Exercises\Powerpoint%20Figure%20Compilation\File%20Compilation%20for%20Publisher%20_020216\Ch%207\Figure%207-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marker>
            <c:symbol val="none"/>
          </c:marker>
          <c:xVal>
            <c:numRef>
              <c:f>'Seoyoung (4)'!$C$1:$C$110</c:f>
              <c:numCache>
                <c:formatCode>General</c:formatCode>
                <c:ptCount val="110"/>
                <c:pt idx="0">
                  <c:v>-20</c:v>
                </c:pt>
                <c:pt idx="1">
                  <c:v>-19.808612440191379</c:v>
                </c:pt>
                <c:pt idx="2">
                  <c:v>-19.617224880382778</c:v>
                </c:pt>
                <c:pt idx="3">
                  <c:v>-19.425837320574161</c:v>
                </c:pt>
                <c:pt idx="4">
                  <c:v>-19.234449760765539</c:v>
                </c:pt>
                <c:pt idx="5">
                  <c:v>-19.043062200956939</c:v>
                </c:pt>
                <c:pt idx="6">
                  <c:v>-18.851674641148321</c:v>
                </c:pt>
                <c:pt idx="7">
                  <c:v>-18.660287081339721</c:v>
                </c:pt>
                <c:pt idx="8">
                  <c:v>-18.4688995215311</c:v>
                </c:pt>
                <c:pt idx="9">
                  <c:v>-18.277511961722482</c:v>
                </c:pt>
                <c:pt idx="10">
                  <c:v>-18.086124401913882</c:v>
                </c:pt>
                <c:pt idx="11">
                  <c:v>-17.89473684210526</c:v>
                </c:pt>
                <c:pt idx="12">
                  <c:v>-17.703349282296639</c:v>
                </c:pt>
                <c:pt idx="13">
                  <c:v>-17.511961722488039</c:v>
                </c:pt>
                <c:pt idx="14">
                  <c:v>-17.320574162679421</c:v>
                </c:pt>
                <c:pt idx="15">
                  <c:v>-17.129186602870821</c:v>
                </c:pt>
                <c:pt idx="16">
                  <c:v>-16.937799043062199</c:v>
                </c:pt>
                <c:pt idx="17">
                  <c:v>-16.746411483253581</c:v>
                </c:pt>
                <c:pt idx="18">
                  <c:v>-16.555023923444981</c:v>
                </c:pt>
                <c:pt idx="19">
                  <c:v>-16.36363636363636</c:v>
                </c:pt>
                <c:pt idx="20">
                  <c:v>-16.17224880382776</c:v>
                </c:pt>
                <c:pt idx="21">
                  <c:v>-15.98086124401914</c:v>
                </c:pt>
                <c:pt idx="22">
                  <c:v>-15.78947368421052</c:v>
                </c:pt>
                <c:pt idx="23">
                  <c:v>-15.59808612440192</c:v>
                </c:pt>
                <c:pt idx="24">
                  <c:v>-15.406698564593301</c:v>
                </c:pt>
                <c:pt idx="25">
                  <c:v>-15.215311004784679</c:v>
                </c:pt>
                <c:pt idx="26">
                  <c:v>-15.023923444976081</c:v>
                </c:pt>
                <c:pt idx="27">
                  <c:v>-14.832535885167459</c:v>
                </c:pt>
                <c:pt idx="28">
                  <c:v>-14.641148325358859</c:v>
                </c:pt>
                <c:pt idx="29">
                  <c:v>-14.44976076555024</c:v>
                </c:pt>
                <c:pt idx="30">
                  <c:v>-14.25837320574162</c:v>
                </c:pt>
                <c:pt idx="31">
                  <c:v>-14.06698564593302</c:v>
                </c:pt>
                <c:pt idx="32">
                  <c:v>-13.8755980861244</c:v>
                </c:pt>
                <c:pt idx="33">
                  <c:v>-13.68421052631578</c:v>
                </c:pt>
                <c:pt idx="34">
                  <c:v>-13.49282296650718</c:v>
                </c:pt>
                <c:pt idx="35">
                  <c:v>-13.301435406698561</c:v>
                </c:pt>
                <c:pt idx="36">
                  <c:v>-13.110047846889961</c:v>
                </c:pt>
                <c:pt idx="37">
                  <c:v>-12.918660287081339</c:v>
                </c:pt>
                <c:pt idx="38">
                  <c:v>-12.72727272727272</c:v>
                </c:pt>
                <c:pt idx="39">
                  <c:v>-12.535885167464119</c:v>
                </c:pt>
                <c:pt idx="40">
                  <c:v>-12.3444976076555</c:v>
                </c:pt>
                <c:pt idx="41">
                  <c:v>-12.1531100478469</c:v>
                </c:pt>
                <c:pt idx="42">
                  <c:v>-11.96172248803828</c:v>
                </c:pt>
                <c:pt idx="43">
                  <c:v>-11.77033492822966</c:v>
                </c:pt>
                <c:pt idx="44">
                  <c:v>-11.57894736842106</c:v>
                </c:pt>
                <c:pt idx="45">
                  <c:v>-11.387559808612441</c:v>
                </c:pt>
                <c:pt idx="46">
                  <c:v>-11.196172248803819</c:v>
                </c:pt>
                <c:pt idx="47">
                  <c:v>-11.004784688995221</c:v>
                </c:pt>
                <c:pt idx="48">
                  <c:v>-10.813397129186599</c:v>
                </c:pt>
                <c:pt idx="49">
                  <c:v>-10.622009569377999</c:v>
                </c:pt>
                <c:pt idx="50">
                  <c:v>-10.43062200956938</c:v>
                </c:pt>
                <c:pt idx="51">
                  <c:v>-10.23923444976076</c:v>
                </c:pt>
                <c:pt idx="52">
                  <c:v>-10.04784688995216</c:v>
                </c:pt>
                <c:pt idx="53">
                  <c:v>-9.8564593301435401</c:v>
                </c:pt>
                <c:pt idx="54">
                  <c:v>-9.6650717703349205</c:v>
                </c:pt>
                <c:pt idx="55">
                  <c:v>-9.4736842105263204</c:v>
                </c:pt>
                <c:pt idx="56">
                  <c:v>-9.2822966507177007</c:v>
                </c:pt>
                <c:pt idx="57">
                  <c:v>-9.0909090909091006</c:v>
                </c:pt>
                <c:pt idx="58">
                  <c:v>-8.8995215311004792</c:v>
                </c:pt>
                <c:pt idx="59">
                  <c:v>-8.7081339712918595</c:v>
                </c:pt>
                <c:pt idx="60">
                  <c:v>-8.5167464114832594</c:v>
                </c:pt>
                <c:pt idx="61">
                  <c:v>-8.3253588516746397</c:v>
                </c:pt>
                <c:pt idx="62">
                  <c:v>-8.1339712918660201</c:v>
                </c:pt>
                <c:pt idx="63">
                  <c:v>-7.94258373205742</c:v>
                </c:pt>
                <c:pt idx="64">
                  <c:v>-7.7511961722488003</c:v>
                </c:pt>
                <c:pt idx="65">
                  <c:v>-7.5598086124402002</c:v>
                </c:pt>
                <c:pt idx="66">
                  <c:v>-7.3684210526315796</c:v>
                </c:pt>
                <c:pt idx="67">
                  <c:v>-7.17703349282296</c:v>
                </c:pt>
                <c:pt idx="68">
                  <c:v>-6.9856459330143599</c:v>
                </c:pt>
                <c:pt idx="69">
                  <c:v>-6.7942583732057402</c:v>
                </c:pt>
                <c:pt idx="70">
                  <c:v>-6.6028708133971197</c:v>
                </c:pt>
                <c:pt idx="71">
                  <c:v>-6.4114832535885196</c:v>
                </c:pt>
                <c:pt idx="72">
                  <c:v>-6.2200956937798999</c:v>
                </c:pt>
                <c:pt idx="73">
                  <c:v>-6.0287081339712998</c:v>
                </c:pt>
                <c:pt idx="74">
                  <c:v>-5.8373205741626801</c:v>
                </c:pt>
                <c:pt idx="75">
                  <c:v>-5.6459330143540596</c:v>
                </c:pt>
                <c:pt idx="76">
                  <c:v>-5.4545454545454604</c:v>
                </c:pt>
                <c:pt idx="77">
                  <c:v>-5.2631578947368398</c:v>
                </c:pt>
                <c:pt idx="78">
                  <c:v>-5.0717703349282202</c:v>
                </c:pt>
                <c:pt idx="79">
                  <c:v>-4.88038277511962</c:v>
                </c:pt>
                <c:pt idx="80">
                  <c:v>-4.6889952153110004</c:v>
                </c:pt>
                <c:pt idx="81">
                  <c:v>-4.4976076555024003</c:v>
                </c:pt>
                <c:pt idx="82">
                  <c:v>-4.3062200956937797</c:v>
                </c:pt>
                <c:pt idx="83">
                  <c:v>-4.1148325358851601</c:v>
                </c:pt>
                <c:pt idx="84">
                  <c:v>-3.92344497607656</c:v>
                </c:pt>
                <c:pt idx="85">
                  <c:v>-3.7320574162679399</c:v>
                </c:pt>
                <c:pt idx="86">
                  <c:v>-3.5406698564593402</c:v>
                </c:pt>
                <c:pt idx="87">
                  <c:v>-3.3492822966507201</c:v>
                </c:pt>
                <c:pt idx="88">
                  <c:v>-3.1578947368421</c:v>
                </c:pt>
                <c:pt idx="89">
                  <c:v>-2.9665071770334999</c:v>
                </c:pt>
                <c:pt idx="90">
                  <c:v>-2.7751196172248802</c:v>
                </c:pt>
                <c:pt idx="91">
                  <c:v>-2.5837320574162601</c:v>
                </c:pt>
                <c:pt idx="92">
                  <c:v>-2.39234449760766</c:v>
                </c:pt>
                <c:pt idx="93">
                  <c:v>-2.2009569377990399</c:v>
                </c:pt>
                <c:pt idx="94">
                  <c:v>-2.0095693779904402</c:v>
                </c:pt>
                <c:pt idx="95">
                  <c:v>-1.8181818181818159</c:v>
                </c:pt>
                <c:pt idx="96">
                  <c:v>-1.626794258373206</c:v>
                </c:pt>
                <c:pt idx="97">
                  <c:v>-1.4354066985645959</c:v>
                </c:pt>
                <c:pt idx="98">
                  <c:v>-1.24401913875598</c:v>
                </c:pt>
                <c:pt idx="99">
                  <c:v>-1.0526315789473699</c:v>
                </c:pt>
                <c:pt idx="100">
                  <c:v>-0.86124401913875603</c:v>
                </c:pt>
                <c:pt idx="101">
                  <c:v>-0.66985645933014404</c:v>
                </c:pt>
                <c:pt idx="102">
                  <c:v>-0.47846889952152999</c:v>
                </c:pt>
                <c:pt idx="103">
                  <c:v>-0.28708133971291999</c:v>
                </c:pt>
                <c:pt idx="104">
                  <c:v>-9.5693779904305401E-2</c:v>
                </c:pt>
                <c:pt idx="105">
                  <c:v>-7.1400000000000005E-2</c:v>
                </c:pt>
                <c:pt idx="106">
                  <c:v>-0.02</c:v>
                </c:pt>
                <c:pt idx="107">
                  <c:v>-1.2222E-2</c:v>
                </c:pt>
                <c:pt idx="108">
                  <c:v>0</c:v>
                </c:pt>
                <c:pt idx="109">
                  <c:v>1.0023000000000001E-2</c:v>
                </c:pt>
              </c:numCache>
            </c:numRef>
          </c:xVal>
          <c:yVal>
            <c:numRef>
              <c:f>'Seoyoung (4)'!$D$1:$D$110</c:f>
              <c:numCache>
                <c:formatCode>General</c:formatCode>
                <c:ptCount val="110"/>
                <c:pt idx="0">
                  <c:v>-0.4008969948776</c:v>
                </c:pt>
                <c:pt idx="1">
                  <c:v>-0.40088906388900403</c:v>
                </c:pt>
                <c:pt idx="2">
                  <c:v>-0.40084940582582401</c:v>
                </c:pt>
                <c:pt idx="3">
                  <c:v>-0.40077800820255999</c:v>
                </c:pt>
                <c:pt idx="4">
                  <c:v>-0.40067484852634799</c:v>
                </c:pt>
                <c:pt idx="5">
                  <c:v>-0.400539894264408</c:v>
                </c:pt>
                <c:pt idx="6">
                  <c:v>-0.40037310279686</c:v>
                </c:pt>
                <c:pt idx="7">
                  <c:v>-0.40017442135478398</c:v>
                </c:pt>
                <c:pt idx="8">
                  <c:v>-0.39994378694328803</c:v>
                </c:pt>
                <c:pt idx="9">
                  <c:v>-0.39968112624935598</c:v>
                </c:pt>
                <c:pt idx="10">
                  <c:v>-0.39938635553412</c:v>
                </c:pt>
                <c:pt idx="11">
                  <c:v>-0.39905938050925799</c:v>
                </c:pt>
                <c:pt idx="12">
                  <c:v>-0.39870009619702401</c:v>
                </c:pt>
                <c:pt idx="13">
                  <c:v>-0.39830838677348201</c:v>
                </c:pt>
                <c:pt idx="14">
                  <c:v>-0.39788412539437201</c:v>
                </c:pt>
                <c:pt idx="15">
                  <c:v>-0.39742717400301197</c:v>
                </c:pt>
                <c:pt idx="16">
                  <c:v>-0.39693738311955001</c:v>
                </c:pt>
                <c:pt idx="17">
                  <c:v>-0.39641459161082199</c:v>
                </c:pt>
                <c:pt idx="18">
                  <c:v>-0.395858626439964</c:v>
                </c:pt>
                <c:pt idx="19">
                  <c:v>-0.395269302394894</c:v>
                </c:pt>
                <c:pt idx="20">
                  <c:v>-0.394646421794624</c:v>
                </c:pt>
                <c:pt idx="21">
                  <c:v>-0.393989774172322</c:v>
                </c:pt>
                <c:pt idx="22">
                  <c:v>-0.39329913593390597</c:v>
                </c:pt>
                <c:pt idx="23">
                  <c:v>-0.39257426999084399</c:v>
                </c:pt>
                <c:pt idx="24">
                  <c:v>-0.39181492536572599</c:v>
                </c:pt>
                <c:pt idx="25">
                  <c:v>-0.391020836769012</c:v>
                </c:pt>
                <c:pt idx="26">
                  <c:v>-0.390191724145248</c:v>
                </c:pt>
                <c:pt idx="27">
                  <c:v>-0.38932729218686202</c:v>
                </c:pt>
                <c:pt idx="28">
                  <c:v>-0.38842722981348199</c:v>
                </c:pt>
                <c:pt idx="29">
                  <c:v>-0.38749120961452199</c:v>
                </c:pt>
                <c:pt idx="30">
                  <c:v>-0.38651888725261602</c:v>
                </c:pt>
                <c:pt idx="31">
                  <c:v>-0.385509900825172</c:v>
                </c:pt>
                <c:pt idx="32">
                  <c:v>-0.38446387018115202</c:v>
                </c:pt>
                <c:pt idx="33">
                  <c:v>-0.38338039618985598</c:v>
                </c:pt>
                <c:pt idx="34">
                  <c:v>-0.38225905995819398</c:v>
                </c:pt>
                <c:pt idx="35">
                  <c:v>-0.38109942199260599</c:v>
                </c:pt>
                <c:pt idx="36">
                  <c:v>-0.37990102130139197</c:v>
                </c:pt>
                <c:pt idx="37">
                  <c:v>-0.37866337443283798</c:v>
                </c:pt>
                <c:pt idx="38">
                  <c:v>-0.37738597444400201</c:v>
                </c:pt>
                <c:pt idx="39">
                  <c:v>-0.37606828979460999</c:v>
                </c:pt>
                <c:pt idx="40">
                  <c:v>-0.37470976315981203</c:v>
                </c:pt>
                <c:pt idx="41">
                  <c:v>-0.373309810155036</c:v>
                </c:pt>
                <c:pt idx="42">
                  <c:v>-0.37186781796538998</c:v>
                </c:pt>
                <c:pt idx="43">
                  <c:v>-0.37038314387127003</c:v>
                </c:pt>
                <c:pt idx="44">
                  <c:v>-0.368855113660982</c:v>
                </c:pt>
                <c:pt idx="45">
                  <c:v>-0.36728301992010398</c:v>
                </c:pt>
                <c:pt idx="46">
                  <c:v>-0.36566612018624201</c:v>
                </c:pt>
                <c:pt idx="47">
                  <c:v>-0.36400363495652999</c:v>
                </c:pt>
                <c:pt idx="48">
                  <c:v>-0.36229474553372398</c:v>
                </c:pt>
                <c:pt idx="49">
                  <c:v>-0.36053859169519797</c:v>
                </c:pt>
                <c:pt idx="50">
                  <c:v>-0.35873426916713602</c:v>
                </c:pt>
                <c:pt idx="51">
                  <c:v>-0.35688082688423201</c:v>
                </c:pt>
                <c:pt idx="52">
                  <c:v>-0.35497726401263402</c:v>
                </c:pt>
                <c:pt idx="53">
                  <c:v>-0.35302252671119799</c:v>
                </c:pt>
                <c:pt idx="54">
                  <c:v>-0.35101550460282799</c:v>
                </c:pt>
                <c:pt idx="55">
                  <c:v>-0.348955026924062</c:v>
                </c:pt>
                <c:pt idx="56">
                  <c:v>-0.34683985831679598</c:v>
                </c:pt>
                <c:pt idx="57">
                  <c:v>-0.34466869422112401</c:v>
                </c:pt>
                <c:pt idx="58">
                  <c:v>-0.34244015582260201</c:v>
                </c:pt>
                <c:pt idx="59">
                  <c:v>-0.34015278450060998</c:v>
                </c:pt>
                <c:pt idx="60">
                  <c:v>-0.33780503571675202</c:v>
                </c:pt>
                <c:pt idx="61">
                  <c:v>-0.33539527227322002</c:v>
                </c:pt>
                <c:pt idx="62">
                  <c:v>-0.33292175686037401</c:v>
                </c:pt>
                <c:pt idx="63">
                  <c:v>-0.33038264380031601</c:v>
                </c:pt>
                <c:pt idx="64">
                  <c:v>-0.32777596987836999</c:v>
                </c:pt>
                <c:pt idx="65">
                  <c:v>-0.32509964413678</c:v>
                </c:pt>
                <c:pt idx="66">
                  <c:v>-0.32235143648397602</c:v>
                </c:pt>
                <c:pt idx="67">
                  <c:v>-0.319528964947556</c:v>
                </c:pt>
                <c:pt idx="68">
                  <c:v>-0.31662968136889802</c:v>
                </c:pt>
                <c:pt idx="69">
                  <c:v>-0.31365085530076398</c:v>
                </c:pt>
                <c:pt idx="70">
                  <c:v>-0.31058955582478598</c:v>
                </c:pt>
                <c:pt idx="71">
                  <c:v>-0.30744263095156599</c:v>
                </c:pt>
                <c:pt idx="72">
                  <c:v>-0.304206684199472</c:v>
                </c:pt>
                <c:pt idx="73">
                  <c:v>-0.30087804786608202</c:v>
                </c:pt>
                <c:pt idx="74">
                  <c:v>-0.29745275240407798</c:v>
                </c:pt>
                <c:pt idx="75">
                  <c:v>-0.29392649118575798</c:v>
                </c:pt>
                <c:pt idx="76">
                  <c:v>-0.29029457977965401</c:v>
                </c:pt>
                <c:pt idx="77">
                  <c:v>-0.28655190865891</c:v>
                </c:pt>
                <c:pt idx="78">
                  <c:v>-0.282692888000736</c:v>
                </c:pt>
                <c:pt idx="79">
                  <c:v>-0.27871138290061998</c:v>
                </c:pt>
                <c:pt idx="80">
                  <c:v>-0.27460063688879399</c:v>
                </c:pt>
                <c:pt idx="81">
                  <c:v>-0.270353181063756</c:v>
                </c:pt>
                <c:pt idx="82">
                  <c:v>-0.26596072539844201</c:v>
                </c:pt>
                <c:pt idx="83">
                  <c:v>-0.261414027756534</c:v>
                </c:pt>
                <c:pt idx="84">
                  <c:v>-0.25670273477500199</c:v>
                </c:pt>
                <c:pt idx="85">
                  <c:v>-0.25181518686992799</c:v>
                </c:pt>
                <c:pt idx="86">
                  <c:v>-0.24673817697497599</c:v>
                </c:pt>
                <c:pt idx="87">
                  <c:v>-0.241456648872554</c:v>
                </c:pt>
                <c:pt idx="88">
                  <c:v>-0.23595331557728999</c:v>
                </c:pt>
                <c:pt idx="89">
                  <c:v>-0.23020817030544</c:v>
                </c:pt>
                <c:pt idx="90">
                  <c:v>-0.22419785068515</c:v>
                </c:pt>
                <c:pt idx="91">
                  <c:v>-0.21789479864053199</c:v>
                </c:pt>
                <c:pt idx="92">
                  <c:v>-0.21126612968628</c:v>
                </c:pt>
                <c:pt idx="93">
                  <c:v>-0.20427207881498599</c:v>
                </c:pt>
                <c:pt idx="94">
                  <c:v>-0.19686381201883521</c:v>
                </c:pt>
                <c:pt idx="95">
                  <c:v>-0.188980256072457</c:v>
                </c:pt>
                <c:pt idx="96">
                  <c:v>-0.18054334984144119</c:v>
                </c:pt>
                <c:pt idx="97">
                  <c:v>-0.1714506389499062</c:v>
                </c:pt>
                <c:pt idx="98">
                  <c:v>-0.16156314263111579</c:v>
                </c:pt>
                <c:pt idx="99">
                  <c:v>-0.1506841986319328</c:v>
                </c:pt>
                <c:pt idx="100">
                  <c:v>-0.1385194673608644</c:v>
                </c:pt>
                <c:pt idx="101">
                  <c:v>-0.1245924940074178</c:v>
                </c:pt>
                <c:pt idx="102">
                  <c:v>-0.1080352717011418</c:v>
                </c:pt>
                <c:pt idx="103">
                  <c:v>-8.6911040621950597E-2</c:v>
                </c:pt>
                <c:pt idx="104">
                  <c:v>-5.4301621206969602E-2</c:v>
                </c:pt>
                <c:pt idx="105">
                  <c:v>-4.0099999999999997E-2</c:v>
                </c:pt>
                <c:pt idx="106">
                  <c:v>-3.7539999999999997E-2</c:v>
                </c:pt>
                <c:pt idx="107">
                  <c:v>-0.03</c:v>
                </c:pt>
                <c:pt idx="108">
                  <c:v>0</c:v>
                </c:pt>
                <c:pt idx="109">
                  <c:v>2.7160000000000001E-3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FBDC-4F8C-A834-52AF9955DE91}"/>
            </c:ext>
          </c:extLst>
        </c:ser>
        <c:ser>
          <c:idx val="2"/>
          <c:order val="1"/>
          <c:spPr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marker>
            <c:symbol val="none"/>
          </c:marker>
          <c:xVal>
            <c:numRef>
              <c:f>'Seoyoung (4)'!$C$109:$C$217</c:f>
              <c:numCache>
                <c:formatCode>General</c:formatCode>
                <c:ptCount val="109"/>
                <c:pt idx="0">
                  <c:v>0</c:v>
                </c:pt>
                <c:pt idx="1">
                  <c:v>1.0023000000000001E-2</c:v>
                </c:pt>
                <c:pt idx="2">
                  <c:v>3.4500000000000003E-2</c:v>
                </c:pt>
                <c:pt idx="3">
                  <c:v>0.04</c:v>
                </c:pt>
                <c:pt idx="4">
                  <c:v>9.5693779904305401E-2</c:v>
                </c:pt>
                <c:pt idx="5">
                  <c:v>0.28708133971291999</c:v>
                </c:pt>
                <c:pt idx="6">
                  <c:v>0.47846889952152999</c:v>
                </c:pt>
                <c:pt idx="7">
                  <c:v>0.66985645933014404</c:v>
                </c:pt>
                <c:pt idx="8">
                  <c:v>0.86124401913875603</c:v>
                </c:pt>
                <c:pt idx="9">
                  <c:v>1.0526315789473699</c:v>
                </c:pt>
                <c:pt idx="10">
                  <c:v>1.24401913875598</c:v>
                </c:pt>
                <c:pt idx="11">
                  <c:v>1.4354066985645919</c:v>
                </c:pt>
                <c:pt idx="12">
                  <c:v>1.626794258373206</c:v>
                </c:pt>
                <c:pt idx="13">
                  <c:v>1.8181818181818159</c:v>
                </c:pt>
                <c:pt idx="14">
                  <c:v>2.0095693779904402</c:v>
                </c:pt>
                <c:pt idx="15">
                  <c:v>2.2009569377990399</c:v>
                </c:pt>
                <c:pt idx="16">
                  <c:v>2.39234449760766</c:v>
                </c:pt>
                <c:pt idx="17">
                  <c:v>2.5837320574162601</c:v>
                </c:pt>
                <c:pt idx="18">
                  <c:v>2.7751196172248802</c:v>
                </c:pt>
                <c:pt idx="19">
                  <c:v>2.9665071770334999</c:v>
                </c:pt>
                <c:pt idx="20">
                  <c:v>3.1578947368421</c:v>
                </c:pt>
                <c:pt idx="21">
                  <c:v>3.3492822966507201</c:v>
                </c:pt>
                <c:pt idx="22">
                  <c:v>3.5406698564593402</c:v>
                </c:pt>
                <c:pt idx="23">
                  <c:v>3.7320574162679399</c:v>
                </c:pt>
                <c:pt idx="24">
                  <c:v>3.92344497607656</c:v>
                </c:pt>
                <c:pt idx="25">
                  <c:v>4.1148325358851601</c:v>
                </c:pt>
                <c:pt idx="26">
                  <c:v>4.3062200956937797</c:v>
                </c:pt>
                <c:pt idx="27">
                  <c:v>4.4976076555024003</c:v>
                </c:pt>
                <c:pt idx="28">
                  <c:v>4.6889952153110004</c:v>
                </c:pt>
                <c:pt idx="29">
                  <c:v>4.88038277511962</c:v>
                </c:pt>
                <c:pt idx="30">
                  <c:v>5.0717703349282202</c:v>
                </c:pt>
                <c:pt idx="31">
                  <c:v>5.2631578947368398</c:v>
                </c:pt>
                <c:pt idx="32">
                  <c:v>5.4545454545454604</c:v>
                </c:pt>
                <c:pt idx="33">
                  <c:v>5.6459330143540596</c:v>
                </c:pt>
                <c:pt idx="34">
                  <c:v>5.8373205741626801</c:v>
                </c:pt>
                <c:pt idx="35">
                  <c:v>6.0287081339712998</c:v>
                </c:pt>
                <c:pt idx="36">
                  <c:v>6.2200956937798999</c:v>
                </c:pt>
                <c:pt idx="37">
                  <c:v>6.4114832535885196</c:v>
                </c:pt>
                <c:pt idx="38">
                  <c:v>6.6028708133971197</c:v>
                </c:pt>
                <c:pt idx="39">
                  <c:v>6.7942583732057402</c:v>
                </c:pt>
                <c:pt idx="40">
                  <c:v>6.9856459330143599</c:v>
                </c:pt>
                <c:pt idx="41">
                  <c:v>7.17703349282296</c:v>
                </c:pt>
                <c:pt idx="42">
                  <c:v>7.3684210526315796</c:v>
                </c:pt>
                <c:pt idx="43">
                  <c:v>7.5598086124402002</c:v>
                </c:pt>
                <c:pt idx="44">
                  <c:v>7.7511961722488003</c:v>
                </c:pt>
                <c:pt idx="45">
                  <c:v>7.94258373205742</c:v>
                </c:pt>
                <c:pt idx="46">
                  <c:v>8.1339712918660201</c:v>
                </c:pt>
                <c:pt idx="47">
                  <c:v>8.3253588516746397</c:v>
                </c:pt>
                <c:pt idx="48">
                  <c:v>8.5167464114832594</c:v>
                </c:pt>
                <c:pt idx="49">
                  <c:v>8.7081339712918595</c:v>
                </c:pt>
                <c:pt idx="50">
                  <c:v>8.8995215311004792</c:v>
                </c:pt>
                <c:pt idx="51">
                  <c:v>9.0909090909090793</c:v>
                </c:pt>
                <c:pt idx="52">
                  <c:v>9.2822966507177007</c:v>
                </c:pt>
                <c:pt idx="53">
                  <c:v>9.4736842105263204</c:v>
                </c:pt>
                <c:pt idx="54">
                  <c:v>9.6650717703349205</c:v>
                </c:pt>
                <c:pt idx="55">
                  <c:v>9.8564593301435401</c:v>
                </c:pt>
                <c:pt idx="56">
                  <c:v>10.04784688995216</c:v>
                </c:pt>
                <c:pt idx="57">
                  <c:v>10.23923444976076</c:v>
                </c:pt>
                <c:pt idx="58">
                  <c:v>10.43062200956938</c:v>
                </c:pt>
                <c:pt idx="59">
                  <c:v>10.622009569377999</c:v>
                </c:pt>
                <c:pt idx="60">
                  <c:v>10.813397129186599</c:v>
                </c:pt>
                <c:pt idx="61">
                  <c:v>11.004784688995221</c:v>
                </c:pt>
                <c:pt idx="62">
                  <c:v>11.196172248803819</c:v>
                </c:pt>
                <c:pt idx="63">
                  <c:v>11.387559808612441</c:v>
                </c:pt>
                <c:pt idx="64">
                  <c:v>11.57894736842106</c:v>
                </c:pt>
                <c:pt idx="65">
                  <c:v>11.77033492822966</c:v>
                </c:pt>
                <c:pt idx="66">
                  <c:v>11.96172248803828</c:v>
                </c:pt>
                <c:pt idx="67">
                  <c:v>12.15311004784688</c:v>
                </c:pt>
                <c:pt idx="68">
                  <c:v>12.3444976076555</c:v>
                </c:pt>
                <c:pt idx="69">
                  <c:v>12.535885167464119</c:v>
                </c:pt>
                <c:pt idx="70">
                  <c:v>12.72727272727272</c:v>
                </c:pt>
                <c:pt idx="71">
                  <c:v>12.918660287081339</c:v>
                </c:pt>
                <c:pt idx="72">
                  <c:v>13.110047846889961</c:v>
                </c:pt>
                <c:pt idx="73">
                  <c:v>13.301435406698561</c:v>
                </c:pt>
                <c:pt idx="74">
                  <c:v>13.49282296650718</c:v>
                </c:pt>
                <c:pt idx="75">
                  <c:v>13.68421052631578</c:v>
                </c:pt>
                <c:pt idx="76">
                  <c:v>13.8755980861244</c:v>
                </c:pt>
                <c:pt idx="77">
                  <c:v>14.06698564593302</c:v>
                </c:pt>
                <c:pt idx="78">
                  <c:v>14.25837320574162</c:v>
                </c:pt>
                <c:pt idx="79">
                  <c:v>14.44976076555024</c:v>
                </c:pt>
                <c:pt idx="80">
                  <c:v>14.64114832535884</c:v>
                </c:pt>
                <c:pt idx="81">
                  <c:v>14.832535885167459</c:v>
                </c:pt>
                <c:pt idx="82">
                  <c:v>15.023923444976081</c:v>
                </c:pt>
                <c:pt idx="83">
                  <c:v>15.215311004784679</c:v>
                </c:pt>
                <c:pt idx="84">
                  <c:v>15.406698564593301</c:v>
                </c:pt>
                <c:pt idx="85">
                  <c:v>15.59808612440192</c:v>
                </c:pt>
                <c:pt idx="86">
                  <c:v>15.78947368421052</c:v>
                </c:pt>
                <c:pt idx="87">
                  <c:v>15.98086124401914</c:v>
                </c:pt>
                <c:pt idx="88">
                  <c:v>16.172248803827738</c:v>
                </c:pt>
                <c:pt idx="89">
                  <c:v>16.36363636363636</c:v>
                </c:pt>
                <c:pt idx="90">
                  <c:v>16.555023923444981</c:v>
                </c:pt>
                <c:pt idx="91">
                  <c:v>16.746411483253581</c:v>
                </c:pt>
                <c:pt idx="92">
                  <c:v>16.937799043062199</c:v>
                </c:pt>
                <c:pt idx="93">
                  <c:v>17.129186602870799</c:v>
                </c:pt>
                <c:pt idx="94">
                  <c:v>17.320574162679421</c:v>
                </c:pt>
                <c:pt idx="95">
                  <c:v>17.511961722488039</c:v>
                </c:pt>
                <c:pt idx="96">
                  <c:v>17.703349282296639</c:v>
                </c:pt>
                <c:pt idx="97">
                  <c:v>17.89473684210526</c:v>
                </c:pt>
                <c:pt idx="98">
                  <c:v>18.086124401913882</c:v>
                </c:pt>
                <c:pt idx="99">
                  <c:v>18.277511961722482</c:v>
                </c:pt>
                <c:pt idx="100">
                  <c:v>18.4688995215311</c:v>
                </c:pt>
                <c:pt idx="101">
                  <c:v>18.660287081339721</c:v>
                </c:pt>
                <c:pt idx="102">
                  <c:v>18.851674641148321</c:v>
                </c:pt>
                <c:pt idx="103">
                  <c:v>19.043062200956939</c:v>
                </c:pt>
                <c:pt idx="104">
                  <c:v>19.234449760765539</c:v>
                </c:pt>
                <c:pt idx="105">
                  <c:v>19.425837320574161</c:v>
                </c:pt>
                <c:pt idx="106">
                  <c:v>19.617224880382778</c:v>
                </c:pt>
                <c:pt idx="107">
                  <c:v>19.808612440191379</c:v>
                </c:pt>
                <c:pt idx="108">
                  <c:v>20</c:v>
                </c:pt>
              </c:numCache>
            </c:numRef>
          </c:xVal>
          <c:yVal>
            <c:numRef>
              <c:f>'Seoyoung (4)'!$F$109:$F$217</c:f>
              <c:numCache>
                <c:formatCode>General</c:formatCode>
                <c:ptCount val="109"/>
                <c:pt idx="0">
                  <c:v>1E-3</c:v>
                </c:pt>
                <c:pt idx="1">
                  <c:v>1.0827E-2</c:v>
                </c:pt>
                <c:pt idx="2">
                  <c:v>1.2492E-2</c:v>
                </c:pt>
                <c:pt idx="3">
                  <c:v>2.0060000000000001E-2</c:v>
                </c:pt>
                <c:pt idx="4">
                  <c:v>2.7061847599551801E-2</c:v>
                </c:pt>
                <c:pt idx="5">
                  <c:v>3.457369588446868E-2</c:v>
                </c:pt>
                <c:pt idx="6">
                  <c:v>4.3606987063466003E-2</c:v>
                </c:pt>
                <c:pt idx="7">
                  <c:v>5.1816804163358397E-2</c:v>
                </c:pt>
                <c:pt idx="8">
                  <c:v>5.9426733129915997E-2</c:v>
                </c:pt>
                <c:pt idx="9">
                  <c:v>6.6568083764905597E-2</c:v>
                </c:pt>
                <c:pt idx="10">
                  <c:v>7.3326485805301198E-2</c:v>
                </c:pt>
                <c:pt idx="11">
                  <c:v>7.9761808442808793E-2</c:v>
                </c:pt>
                <c:pt idx="12">
                  <c:v>8.5918052515741999E-2</c:v>
                </c:pt>
                <c:pt idx="13">
                  <c:v>9.1828795914245198E-2</c:v>
                </c:pt>
                <c:pt idx="14">
                  <c:v>9.7520426906760799E-2</c:v>
                </c:pt>
                <c:pt idx="15">
                  <c:v>0.10301417914926039</c:v>
                </c:pt>
                <c:pt idx="16">
                  <c:v>0.1083274732072512</c:v>
                </c:pt>
                <c:pt idx="17">
                  <c:v>0.11347483495319199</c:v>
                </c:pt>
                <c:pt idx="18">
                  <c:v>0.1184685443604348</c:v>
                </c:pt>
                <c:pt idx="19">
                  <c:v>0.1233191061746228</c:v>
                </c:pt>
                <c:pt idx="20">
                  <c:v>0.12803559922596641</c:v>
                </c:pt>
                <c:pt idx="21">
                  <c:v>0.13262594083958201</c:v>
                </c:pt>
                <c:pt idx="22">
                  <c:v>0.13709709046637239</c:v>
                </c:pt>
                <c:pt idx="23">
                  <c:v>0.14145520891517241</c:v>
                </c:pt>
                <c:pt idx="24">
                  <c:v>0.14570578456682801</c:v>
                </c:pt>
                <c:pt idx="25">
                  <c:v>0.1498537346389768</c:v>
                </c:pt>
                <c:pt idx="26">
                  <c:v>0.15390348732676881</c:v>
                </c:pt>
                <c:pt idx="27">
                  <c:v>0.1578590490941332</c:v>
                </c:pt>
                <c:pt idx="28">
                  <c:v>0.16172406029886</c:v>
                </c:pt>
                <c:pt idx="29">
                  <c:v>0.16550184155397879</c:v>
                </c:pt>
                <c:pt idx="30">
                  <c:v>0.16919543266094561</c:v>
                </c:pt>
                <c:pt idx="31">
                  <c:v>0.1728076255327384</c:v>
                </c:pt>
                <c:pt idx="32">
                  <c:v>0.17634099221383359</c:v>
                </c:pt>
                <c:pt idx="33">
                  <c:v>0.1797979088694048</c:v>
                </c:pt>
                <c:pt idx="34">
                  <c:v>0.18318057643727281</c:v>
                </c:pt>
                <c:pt idx="35">
                  <c:v>0.1864910384984976</c:v>
                </c:pt>
                <c:pt idx="36">
                  <c:v>0.18973119681557479</c:v>
                </c:pt>
                <c:pt idx="37">
                  <c:v>0.19290282490343641</c:v>
                </c:pt>
                <c:pt idx="38">
                  <c:v>0.1960075799322992</c:v>
                </c:pt>
                <c:pt idx="39">
                  <c:v>0.19904701320874679</c:v>
                </c:pt>
                <c:pt idx="40">
                  <c:v>0.202022579439258</c:v>
                </c:pt>
                <c:pt idx="41">
                  <c:v>0.20493564494636959</c:v>
                </c:pt>
                <c:pt idx="42">
                  <c:v>0.2077874949800268</c:v>
                </c:pt>
                <c:pt idx="43">
                  <c:v>0.21057934024414721</c:v>
                </c:pt>
                <c:pt idx="44">
                  <c:v>0.2133123227398952</c:v>
                </c:pt>
                <c:pt idx="45">
                  <c:v>0.215987521011892</c:v>
                </c:pt>
                <c:pt idx="46">
                  <c:v>0.2186059548709148</c:v>
                </c:pt>
                <c:pt idx="47">
                  <c:v>0.221168589656078</c:v>
                </c:pt>
                <c:pt idx="48">
                  <c:v>0.22367634009064241</c:v>
                </c:pt>
                <c:pt idx="49">
                  <c:v>0.22613007377817801</c:v>
                </c:pt>
                <c:pt idx="50">
                  <c:v>0.22853061437951841</c:v>
                </c:pt>
                <c:pt idx="51">
                  <c:v>0.23087874450563961</c:v>
                </c:pt>
                <c:pt idx="52">
                  <c:v>0.23317520835706279</c:v>
                </c:pt>
                <c:pt idx="53">
                  <c:v>0.2354207141365332</c:v>
                </c:pt>
                <c:pt idx="54">
                  <c:v>0.2376159362584028</c:v>
                </c:pt>
                <c:pt idx="55">
                  <c:v>0.23976151737532239</c:v>
                </c:pt>
                <c:pt idx="56">
                  <c:v>0.241858070240382</c:v>
                </c:pt>
                <c:pt idx="57">
                  <c:v>0.2439061794207312</c:v>
                </c:pt>
                <c:pt idx="58">
                  <c:v>0.24590640287687041</c:v>
                </c:pt>
                <c:pt idx="59">
                  <c:v>0.24785927342020719</c:v>
                </c:pt>
                <c:pt idx="60">
                  <c:v>0.24976530006007719</c:v>
                </c:pt>
                <c:pt idx="61">
                  <c:v>0.2516249692502176</c:v>
                </c:pt>
                <c:pt idx="62">
                  <c:v>0.25343874604361161</c:v>
                </c:pt>
                <c:pt idx="63">
                  <c:v>0.25520707516367919</c:v>
                </c:pt>
                <c:pt idx="64">
                  <c:v>0.25693038199897639</c:v>
                </c:pt>
                <c:pt idx="65">
                  <c:v>0.25860907352782758</c:v>
                </c:pt>
                <c:pt idx="66">
                  <c:v>0.26024353917867682</c:v>
                </c:pt>
                <c:pt idx="67">
                  <c:v>0.26183415163137003</c:v>
                </c:pt>
                <c:pt idx="68">
                  <c:v>0.2633812675640772</c:v>
                </c:pt>
                <c:pt idx="69">
                  <c:v>0.26488522835010758</c:v>
                </c:pt>
                <c:pt idx="70">
                  <c:v>0.26634636070847639</c:v>
                </c:pt>
                <c:pt idx="71">
                  <c:v>0.26776497731171478</c:v>
                </c:pt>
                <c:pt idx="72">
                  <c:v>0.26914137735409638</c:v>
                </c:pt>
                <c:pt idx="73">
                  <c:v>0.27047584708317163</c:v>
                </c:pt>
                <c:pt idx="74">
                  <c:v>0.27176866029723162</c:v>
                </c:pt>
                <c:pt idx="75">
                  <c:v>0.27302007881109719</c:v>
                </c:pt>
                <c:pt idx="76">
                  <c:v>0.27423035289242242</c:v>
                </c:pt>
                <c:pt idx="77">
                  <c:v>0.27539972167050319</c:v>
                </c:pt>
                <c:pt idx="78">
                  <c:v>0.2765284135194172</c:v>
                </c:pt>
                <c:pt idx="79">
                  <c:v>0.27761664641716838</c:v>
                </c:pt>
                <c:pt idx="80">
                  <c:v>0.27866462828236038</c:v>
                </c:pt>
                <c:pt idx="81">
                  <c:v>0.27967255728980323</c:v>
                </c:pt>
                <c:pt idx="82">
                  <c:v>0.28064062216633923</c:v>
                </c:pt>
                <c:pt idx="83">
                  <c:v>0.28156900246806682</c:v>
                </c:pt>
                <c:pt idx="84">
                  <c:v>0.28245786884004442</c:v>
                </c:pt>
                <c:pt idx="85">
                  <c:v>0.28330738325947041</c:v>
                </c:pt>
                <c:pt idx="86">
                  <c:v>0.28411769926325198</c:v>
                </c:pt>
                <c:pt idx="87">
                  <c:v>0.284888962160804</c:v>
                </c:pt>
                <c:pt idx="88">
                  <c:v>0.28562130923284318</c:v>
                </c:pt>
                <c:pt idx="89">
                  <c:v>0.28631486991689242</c:v>
                </c:pt>
                <c:pt idx="90">
                  <c:v>0.2869697659801424</c:v>
                </c:pt>
                <c:pt idx="91">
                  <c:v>0.28758611168026438</c:v>
                </c:pt>
                <c:pt idx="92">
                  <c:v>0.28816401391472318</c:v>
                </c:pt>
                <c:pt idx="93">
                  <c:v>0.28870357235909122</c:v>
                </c:pt>
                <c:pt idx="94">
                  <c:v>0.28920487959481722</c:v>
                </c:pt>
                <c:pt idx="95">
                  <c:v>0.28966802122686919</c:v>
                </c:pt>
                <c:pt idx="96">
                  <c:v>0.29009307599163281</c:v>
                </c:pt>
                <c:pt idx="97">
                  <c:v>0.29048011585540279</c:v>
                </c:pt>
                <c:pt idx="98">
                  <c:v>0.29082920610378482</c:v>
                </c:pt>
                <c:pt idx="99">
                  <c:v>0.2911404054222852</c:v>
                </c:pt>
                <c:pt idx="100">
                  <c:v>0.29141376596833479</c:v>
                </c:pt>
                <c:pt idx="101">
                  <c:v>0.29164933343497201</c:v>
                </c:pt>
                <c:pt idx="102">
                  <c:v>0.29184714710638121</c:v>
                </c:pt>
                <c:pt idx="103">
                  <c:v>0.29200723990544719</c:v>
                </c:pt>
                <c:pt idx="104">
                  <c:v>0.29212963843347839</c:v>
                </c:pt>
                <c:pt idx="105">
                  <c:v>0.29221436300220838</c:v>
                </c:pt>
                <c:pt idx="106">
                  <c:v>0.29226142765818242</c:v>
                </c:pt>
                <c:pt idx="107">
                  <c:v>0.29227084019959038</c:v>
                </c:pt>
                <c:pt idx="108">
                  <c:v>0.29238600000000003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FBDC-4F8C-A834-52AF9955DE91}"/>
            </c:ext>
          </c:extLst>
        </c:ser>
        <c:ser>
          <c:idx val="1"/>
          <c:order val="2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5.8100519233894768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80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DC-4F8C-A834-52AF9955DE9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DC-4F8C-A834-52AF9955DE9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(4)'!$I$4:$I$5</c:f>
              <c:numCache>
                <c:formatCode>General</c:formatCode>
                <c:ptCount val="2"/>
                <c:pt idx="0">
                  <c:v>0</c:v>
                </c:pt>
                <c:pt idx="1">
                  <c:v>1.4354066985645919</c:v>
                </c:pt>
              </c:numCache>
            </c:numRef>
          </c:xVal>
          <c:yVal>
            <c:numRef>
              <c:f>'Seoyoung (4)'!$J$4:$J$5</c:f>
              <c:numCache>
                <c:formatCode>General</c:formatCode>
                <c:ptCount val="2"/>
                <c:pt idx="0">
                  <c:v>7.9761808442808793E-2</c:v>
                </c:pt>
                <c:pt idx="1">
                  <c:v>7.9761808442808793E-2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4-FBDC-4F8C-A834-52AF9955DE91}"/>
            </c:ext>
          </c:extLst>
        </c:ser>
        <c:ser>
          <c:idx val="3"/>
          <c:order val="3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2.6651369083770304E-2"/>
                  <c:y val="3.06918562227888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$2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FBDC-4F8C-A834-52AF9955DE9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FBDC-4F8C-A834-52AF9955DE9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(4)'!$I$7:$I$8</c:f>
              <c:numCache>
                <c:formatCode>General</c:formatCode>
                <c:ptCount val="2"/>
                <c:pt idx="0">
                  <c:v>1.4354066985645919</c:v>
                </c:pt>
                <c:pt idx="1">
                  <c:v>1.4354066985645919</c:v>
                </c:pt>
              </c:numCache>
            </c:numRef>
          </c:xVal>
          <c:yVal>
            <c:numRef>
              <c:f>'Seoyoung (4)'!$J$7:$J$8</c:f>
              <c:numCache>
                <c:formatCode>General</c:formatCode>
                <c:ptCount val="2"/>
                <c:pt idx="0">
                  <c:v>2.5000000000000001E-2</c:v>
                </c:pt>
                <c:pt idx="1">
                  <c:v>7.9761808442808793E-2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7-FBDC-4F8C-A834-52AF9955DE91}"/>
            </c:ext>
          </c:extLst>
        </c:ser>
        <c:ser>
          <c:idx val="4"/>
          <c:order val="4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7.4008472836454217E-2"/>
                  <c:y val="-2.1429356457842889E-17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287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FBDC-4F8C-A834-52AF9955DE9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FBDC-4F8C-A834-52AF9955DE9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(4)'!$K$4:$K$5</c:f>
              <c:numCache>
                <c:formatCode>General</c:formatCode>
                <c:ptCount val="2"/>
                <c:pt idx="0">
                  <c:v>0</c:v>
                </c:pt>
                <c:pt idx="1">
                  <c:v>7.17703349282296</c:v>
                </c:pt>
              </c:numCache>
            </c:numRef>
          </c:xVal>
          <c:yVal>
            <c:numRef>
              <c:f>'Seoyoung (4)'!$L$4:$L$5</c:f>
              <c:numCache>
                <c:formatCode>General</c:formatCode>
                <c:ptCount val="2"/>
                <c:pt idx="0">
                  <c:v>0.20493564494636959</c:v>
                </c:pt>
                <c:pt idx="1">
                  <c:v>0.20493564494636959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A-FBDC-4F8C-A834-52AF9955DE91}"/>
            </c:ext>
          </c:extLst>
        </c:ser>
        <c:ser>
          <c:idx val="5"/>
          <c:order val="5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4.2243890233783561E-2"/>
                  <c:y val="3.270896947197210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$10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FBDC-4F8C-A834-52AF9955DE9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FBDC-4F8C-A834-52AF9955DE9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(4)'!$K$7:$K$8</c:f>
              <c:numCache>
                <c:formatCode>General</c:formatCode>
                <c:ptCount val="2"/>
                <c:pt idx="0">
                  <c:v>7.17703349282296</c:v>
                </c:pt>
                <c:pt idx="1">
                  <c:v>7.17703349282296</c:v>
                </c:pt>
              </c:numCache>
            </c:numRef>
          </c:xVal>
          <c:yVal>
            <c:numRef>
              <c:f>'Seoyoung (4)'!$L$7:$L$8</c:f>
              <c:numCache>
                <c:formatCode>General</c:formatCode>
                <c:ptCount val="2"/>
                <c:pt idx="0">
                  <c:v>2.5000000000000001E-2</c:v>
                </c:pt>
                <c:pt idx="1">
                  <c:v>0.20493564494636959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D-FBDC-4F8C-A834-52AF9955DE91}"/>
            </c:ext>
          </c:extLst>
        </c:ser>
        <c:ser>
          <c:idx val="10"/>
          <c:order val="6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7.745644358998492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357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FBDC-4F8C-A834-52AF9955DE9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FBDC-4F8C-A834-52AF9955DE9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(4)'!$Q$4:$Q$5</c:f>
              <c:numCache>
                <c:formatCode>General</c:formatCode>
                <c:ptCount val="2"/>
                <c:pt idx="0">
                  <c:v>0</c:v>
                </c:pt>
                <c:pt idx="1">
                  <c:v>11.387559808612441</c:v>
                </c:pt>
              </c:numCache>
            </c:numRef>
          </c:xVal>
          <c:yVal>
            <c:numRef>
              <c:f>'Seoyoung (4)'!$R$4:$R$5</c:f>
              <c:numCache>
                <c:formatCode>General</c:formatCode>
                <c:ptCount val="2"/>
                <c:pt idx="0">
                  <c:v>0.25520707516367919</c:v>
                </c:pt>
                <c:pt idx="1">
                  <c:v>0.25520707516367919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10-FBDC-4F8C-A834-52AF9955DE91}"/>
            </c:ext>
          </c:extLst>
        </c:ser>
        <c:ser>
          <c:idx val="11"/>
          <c:order val="7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4.2276502741589304E-2"/>
                  <c:y val="2.336780968523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$16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FBDC-4F8C-A834-52AF9955DE9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FBDC-4F8C-A834-52AF9955DE9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(4)'!$Q$7:$Q$8</c:f>
              <c:numCache>
                <c:formatCode>General</c:formatCode>
                <c:ptCount val="2"/>
                <c:pt idx="0">
                  <c:v>11.387559808612441</c:v>
                </c:pt>
                <c:pt idx="1">
                  <c:v>11.387559808612441</c:v>
                </c:pt>
              </c:numCache>
            </c:numRef>
          </c:xVal>
          <c:yVal>
            <c:numRef>
              <c:f>'Seoyoung (4)'!$R$7:$R$8</c:f>
              <c:numCache>
                <c:formatCode>General</c:formatCode>
                <c:ptCount val="2"/>
                <c:pt idx="0">
                  <c:v>2.5000000000000001E-2</c:v>
                </c:pt>
                <c:pt idx="1">
                  <c:v>0.25520707516367919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13-FBDC-4F8C-A834-52AF9955DE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3635656"/>
        <c:axId val="303633696"/>
      </c:scatterChart>
      <c:valAx>
        <c:axId val="303635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303633696"/>
        <c:crossesAt val="2.5000000000000005E-2"/>
        <c:crossBetween val="midCat"/>
      </c:valAx>
      <c:valAx>
        <c:axId val="303633696"/>
        <c:scaling>
          <c:orientation val="minMax"/>
          <c:max val="0.38000000000000006"/>
          <c:min val="-0.48000000000000004"/>
        </c:scaling>
        <c:delete val="0"/>
        <c:axPos val="l"/>
        <c:numFmt formatCode="General" sourceLinked="1"/>
        <c:majorTickMark val="none"/>
        <c:minorTickMark val="none"/>
        <c:tickLblPos val="none"/>
        <c:crossAx val="303635656"/>
        <c:crossesAt val="5.000000000000001E-2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20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7582417582417582E-2"/>
          <c:y val="2.6222894604135148E-2"/>
          <c:w val="0.96776556776556777"/>
          <c:h val="0.95562279374684822"/>
        </c:manualLayout>
      </c:layout>
      <c:scatterChart>
        <c:scatterStyle val="smoothMarker"/>
        <c:varyColors val="0"/>
        <c:ser>
          <c:idx val="0"/>
          <c:order val="0"/>
          <c:spPr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marker>
            <c:symbol val="none"/>
          </c:marker>
          <c:xVal>
            <c:numRef>
              <c:f>'Seoyoung (4)'!$C$1:$C$110</c:f>
              <c:numCache>
                <c:formatCode>General</c:formatCode>
                <c:ptCount val="110"/>
                <c:pt idx="0">
                  <c:v>-20</c:v>
                </c:pt>
                <c:pt idx="1">
                  <c:v>-19.808612440191379</c:v>
                </c:pt>
                <c:pt idx="2">
                  <c:v>-19.617224880382778</c:v>
                </c:pt>
                <c:pt idx="3">
                  <c:v>-19.425837320574161</c:v>
                </c:pt>
                <c:pt idx="4">
                  <c:v>-19.234449760765539</c:v>
                </c:pt>
                <c:pt idx="5">
                  <c:v>-19.043062200956939</c:v>
                </c:pt>
                <c:pt idx="6">
                  <c:v>-18.851674641148321</c:v>
                </c:pt>
                <c:pt idx="7">
                  <c:v>-18.660287081339721</c:v>
                </c:pt>
                <c:pt idx="8">
                  <c:v>-18.4688995215311</c:v>
                </c:pt>
                <c:pt idx="9">
                  <c:v>-18.277511961722482</c:v>
                </c:pt>
                <c:pt idx="10">
                  <c:v>-18.086124401913882</c:v>
                </c:pt>
                <c:pt idx="11">
                  <c:v>-17.89473684210526</c:v>
                </c:pt>
                <c:pt idx="12">
                  <c:v>-17.703349282296639</c:v>
                </c:pt>
                <c:pt idx="13">
                  <c:v>-17.511961722488039</c:v>
                </c:pt>
                <c:pt idx="14">
                  <c:v>-17.320574162679421</c:v>
                </c:pt>
                <c:pt idx="15">
                  <c:v>-17.129186602870821</c:v>
                </c:pt>
                <c:pt idx="16">
                  <c:v>-16.937799043062199</c:v>
                </c:pt>
                <c:pt idx="17">
                  <c:v>-16.746411483253581</c:v>
                </c:pt>
                <c:pt idx="18">
                  <c:v>-16.555023923444981</c:v>
                </c:pt>
                <c:pt idx="19">
                  <c:v>-16.36363636363636</c:v>
                </c:pt>
                <c:pt idx="20">
                  <c:v>-16.17224880382776</c:v>
                </c:pt>
                <c:pt idx="21">
                  <c:v>-15.98086124401914</c:v>
                </c:pt>
                <c:pt idx="22">
                  <c:v>-15.78947368421052</c:v>
                </c:pt>
                <c:pt idx="23">
                  <c:v>-15.59808612440192</c:v>
                </c:pt>
                <c:pt idx="24">
                  <c:v>-15.406698564593301</c:v>
                </c:pt>
                <c:pt idx="25">
                  <c:v>-15.215311004784679</c:v>
                </c:pt>
                <c:pt idx="26">
                  <c:v>-15.023923444976081</c:v>
                </c:pt>
                <c:pt idx="27">
                  <c:v>-14.832535885167459</c:v>
                </c:pt>
                <c:pt idx="28">
                  <c:v>-14.641148325358859</c:v>
                </c:pt>
                <c:pt idx="29">
                  <c:v>-14.44976076555024</c:v>
                </c:pt>
                <c:pt idx="30">
                  <c:v>-14.25837320574162</c:v>
                </c:pt>
                <c:pt idx="31">
                  <c:v>-14.06698564593302</c:v>
                </c:pt>
                <c:pt idx="32">
                  <c:v>-13.8755980861244</c:v>
                </c:pt>
                <c:pt idx="33">
                  <c:v>-13.68421052631578</c:v>
                </c:pt>
                <c:pt idx="34">
                  <c:v>-13.49282296650718</c:v>
                </c:pt>
                <c:pt idx="35">
                  <c:v>-13.301435406698561</c:v>
                </c:pt>
                <c:pt idx="36">
                  <c:v>-13.110047846889961</c:v>
                </c:pt>
                <c:pt idx="37">
                  <c:v>-12.918660287081339</c:v>
                </c:pt>
                <c:pt idx="38">
                  <c:v>-12.72727272727272</c:v>
                </c:pt>
                <c:pt idx="39">
                  <c:v>-12.535885167464119</c:v>
                </c:pt>
                <c:pt idx="40">
                  <c:v>-12.3444976076555</c:v>
                </c:pt>
                <c:pt idx="41">
                  <c:v>-12.1531100478469</c:v>
                </c:pt>
                <c:pt idx="42">
                  <c:v>-11.96172248803828</c:v>
                </c:pt>
                <c:pt idx="43">
                  <c:v>-11.77033492822966</c:v>
                </c:pt>
                <c:pt idx="44">
                  <c:v>-11.57894736842106</c:v>
                </c:pt>
                <c:pt idx="45">
                  <c:v>-11.387559808612441</c:v>
                </c:pt>
                <c:pt idx="46">
                  <c:v>-11.196172248803819</c:v>
                </c:pt>
                <c:pt idx="47">
                  <c:v>-11.004784688995221</c:v>
                </c:pt>
                <c:pt idx="48">
                  <c:v>-10.813397129186599</c:v>
                </c:pt>
                <c:pt idx="49">
                  <c:v>-10.622009569377999</c:v>
                </c:pt>
                <c:pt idx="50">
                  <c:v>-10.43062200956938</c:v>
                </c:pt>
                <c:pt idx="51">
                  <c:v>-10.23923444976076</c:v>
                </c:pt>
                <c:pt idx="52">
                  <c:v>-10.04784688995216</c:v>
                </c:pt>
                <c:pt idx="53">
                  <c:v>-9.8564593301435401</c:v>
                </c:pt>
                <c:pt idx="54">
                  <c:v>-9.6650717703349205</c:v>
                </c:pt>
                <c:pt idx="55">
                  <c:v>-9.4736842105263204</c:v>
                </c:pt>
                <c:pt idx="56">
                  <c:v>-9.2822966507177007</c:v>
                </c:pt>
                <c:pt idx="57">
                  <c:v>-9.0909090909091006</c:v>
                </c:pt>
                <c:pt idx="58">
                  <c:v>-8.8995215311004792</c:v>
                </c:pt>
                <c:pt idx="59">
                  <c:v>-8.7081339712918595</c:v>
                </c:pt>
                <c:pt idx="60">
                  <c:v>-8.5167464114832594</c:v>
                </c:pt>
                <c:pt idx="61">
                  <c:v>-8.3253588516746397</c:v>
                </c:pt>
                <c:pt idx="62">
                  <c:v>-8.1339712918660201</c:v>
                </c:pt>
                <c:pt idx="63">
                  <c:v>-7.94258373205742</c:v>
                </c:pt>
                <c:pt idx="64">
                  <c:v>-7.7511961722488003</c:v>
                </c:pt>
                <c:pt idx="65">
                  <c:v>-7.5598086124402002</c:v>
                </c:pt>
                <c:pt idx="66">
                  <c:v>-7.3684210526315796</c:v>
                </c:pt>
                <c:pt idx="67">
                  <c:v>-7.17703349282296</c:v>
                </c:pt>
                <c:pt idx="68">
                  <c:v>-6.9856459330143599</c:v>
                </c:pt>
                <c:pt idx="69">
                  <c:v>-6.7942583732057402</c:v>
                </c:pt>
                <c:pt idx="70">
                  <c:v>-6.6028708133971197</c:v>
                </c:pt>
                <c:pt idx="71">
                  <c:v>-6.4114832535885196</c:v>
                </c:pt>
                <c:pt idx="72">
                  <c:v>-6.2200956937798999</c:v>
                </c:pt>
                <c:pt idx="73">
                  <c:v>-6.0287081339712998</c:v>
                </c:pt>
                <c:pt idx="74">
                  <c:v>-5.8373205741626801</c:v>
                </c:pt>
                <c:pt idx="75">
                  <c:v>-5.6459330143540596</c:v>
                </c:pt>
                <c:pt idx="76">
                  <c:v>-5.4545454545454604</c:v>
                </c:pt>
                <c:pt idx="77">
                  <c:v>-5.2631578947368398</c:v>
                </c:pt>
                <c:pt idx="78">
                  <c:v>-5.0717703349282202</c:v>
                </c:pt>
                <c:pt idx="79">
                  <c:v>-4.88038277511962</c:v>
                </c:pt>
                <c:pt idx="80">
                  <c:v>-4.6889952153110004</c:v>
                </c:pt>
                <c:pt idx="81">
                  <c:v>-4.4976076555024003</c:v>
                </c:pt>
                <c:pt idx="82">
                  <c:v>-4.3062200956937797</c:v>
                </c:pt>
                <c:pt idx="83">
                  <c:v>-4.1148325358851601</c:v>
                </c:pt>
                <c:pt idx="84">
                  <c:v>-3.92344497607656</c:v>
                </c:pt>
                <c:pt idx="85">
                  <c:v>-3.7320574162679399</c:v>
                </c:pt>
                <c:pt idx="86">
                  <c:v>-3.5406698564593402</c:v>
                </c:pt>
                <c:pt idx="87">
                  <c:v>-3.3492822966507201</c:v>
                </c:pt>
                <c:pt idx="88">
                  <c:v>-3.1578947368421</c:v>
                </c:pt>
                <c:pt idx="89">
                  <c:v>-2.9665071770334999</c:v>
                </c:pt>
                <c:pt idx="90">
                  <c:v>-2.7751196172248802</c:v>
                </c:pt>
                <c:pt idx="91">
                  <c:v>-2.5837320574162601</c:v>
                </c:pt>
                <c:pt idx="92">
                  <c:v>-2.39234449760766</c:v>
                </c:pt>
                <c:pt idx="93">
                  <c:v>-2.2009569377990399</c:v>
                </c:pt>
                <c:pt idx="94">
                  <c:v>-2.0095693779904402</c:v>
                </c:pt>
                <c:pt idx="95">
                  <c:v>-1.8181818181818159</c:v>
                </c:pt>
                <c:pt idx="96">
                  <c:v>-1.626794258373206</c:v>
                </c:pt>
                <c:pt idx="97">
                  <c:v>-1.4354066985645959</c:v>
                </c:pt>
                <c:pt idx="98">
                  <c:v>-1.24401913875598</c:v>
                </c:pt>
                <c:pt idx="99">
                  <c:v>-1.0526315789473699</c:v>
                </c:pt>
                <c:pt idx="100">
                  <c:v>-0.86124401913875603</c:v>
                </c:pt>
                <c:pt idx="101">
                  <c:v>-0.66985645933014404</c:v>
                </c:pt>
                <c:pt idx="102">
                  <c:v>-0.47846889952152999</c:v>
                </c:pt>
                <c:pt idx="103">
                  <c:v>-0.28708133971291999</c:v>
                </c:pt>
                <c:pt idx="104">
                  <c:v>-9.5693779904305401E-2</c:v>
                </c:pt>
                <c:pt idx="105">
                  <c:v>-7.1400000000000005E-2</c:v>
                </c:pt>
                <c:pt idx="106">
                  <c:v>-0.02</c:v>
                </c:pt>
                <c:pt idx="107">
                  <c:v>-1.2222E-2</c:v>
                </c:pt>
                <c:pt idx="108">
                  <c:v>0</c:v>
                </c:pt>
                <c:pt idx="109">
                  <c:v>1.0023000000000001E-2</c:v>
                </c:pt>
              </c:numCache>
            </c:numRef>
          </c:xVal>
          <c:yVal>
            <c:numRef>
              <c:f>'Seoyoung (4)'!$D$1:$D$110</c:f>
              <c:numCache>
                <c:formatCode>General</c:formatCode>
                <c:ptCount val="110"/>
                <c:pt idx="0">
                  <c:v>-0.4008969948776</c:v>
                </c:pt>
                <c:pt idx="1">
                  <c:v>-0.40088906388900403</c:v>
                </c:pt>
                <c:pt idx="2">
                  <c:v>-0.40084940582582401</c:v>
                </c:pt>
                <c:pt idx="3">
                  <c:v>-0.40077800820255999</c:v>
                </c:pt>
                <c:pt idx="4">
                  <c:v>-0.40067484852634799</c:v>
                </c:pt>
                <c:pt idx="5">
                  <c:v>-0.400539894264408</c:v>
                </c:pt>
                <c:pt idx="6">
                  <c:v>-0.40037310279686</c:v>
                </c:pt>
                <c:pt idx="7">
                  <c:v>-0.40017442135478398</c:v>
                </c:pt>
                <c:pt idx="8">
                  <c:v>-0.39994378694328803</c:v>
                </c:pt>
                <c:pt idx="9">
                  <c:v>-0.39968112624935598</c:v>
                </c:pt>
                <c:pt idx="10">
                  <c:v>-0.39938635553412</c:v>
                </c:pt>
                <c:pt idx="11">
                  <c:v>-0.39905938050925799</c:v>
                </c:pt>
                <c:pt idx="12">
                  <c:v>-0.39870009619702401</c:v>
                </c:pt>
                <c:pt idx="13">
                  <c:v>-0.39830838677348201</c:v>
                </c:pt>
                <c:pt idx="14">
                  <c:v>-0.39788412539437201</c:v>
                </c:pt>
                <c:pt idx="15">
                  <c:v>-0.39742717400301197</c:v>
                </c:pt>
                <c:pt idx="16">
                  <c:v>-0.39693738311955001</c:v>
                </c:pt>
                <c:pt idx="17">
                  <c:v>-0.39641459161082199</c:v>
                </c:pt>
                <c:pt idx="18">
                  <c:v>-0.395858626439964</c:v>
                </c:pt>
                <c:pt idx="19">
                  <c:v>-0.395269302394894</c:v>
                </c:pt>
                <c:pt idx="20">
                  <c:v>-0.394646421794624</c:v>
                </c:pt>
                <c:pt idx="21">
                  <c:v>-0.393989774172322</c:v>
                </c:pt>
                <c:pt idx="22">
                  <c:v>-0.39329913593390597</c:v>
                </c:pt>
                <c:pt idx="23">
                  <c:v>-0.39257426999084399</c:v>
                </c:pt>
                <c:pt idx="24">
                  <c:v>-0.39181492536572599</c:v>
                </c:pt>
                <c:pt idx="25">
                  <c:v>-0.391020836769012</c:v>
                </c:pt>
                <c:pt idx="26">
                  <c:v>-0.390191724145248</c:v>
                </c:pt>
                <c:pt idx="27">
                  <c:v>-0.38932729218686202</c:v>
                </c:pt>
                <c:pt idx="28">
                  <c:v>-0.38842722981348199</c:v>
                </c:pt>
                <c:pt idx="29">
                  <c:v>-0.38749120961452199</c:v>
                </c:pt>
                <c:pt idx="30">
                  <c:v>-0.38651888725261602</c:v>
                </c:pt>
                <c:pt idx="31">
                  <c:v>-0.385509900825172</c:v>
                </c:pt>
                <c:pt idx="32">
                  <c:v>-0.38446387018115202</c:v>
                </c:pt>
                <c:pt idx="33">
                  <c:v>-0.38338039618985598</c:v>
                </c:pt>
                <c:pt idx="34">
                  <c:v>-0.38225905995819398</c:v>
                </c:pt>
                <c:pt idx="35">
                  <c:v>-0.38109942199260599</c:v>
                </c:pt>
                <c:pt idx="36">
                  <c:v>-0.37990102130139197</c:v>
                </c:pt>
                <c:pt idx="37">
                  <c:v>-0.37866337443283798</c:v>
                </c:pt>
                <c:pt idx="38">
                  <c:v>-0.37738597444400201</c:v>
                </c:pt>
                <c:pt idx="39">
                  <c:v>-0.37606828979460999</c:v>
                </c:pt>
                <c:pt idx="40">
                  <c:v>-0.37470976315981203</c:v>
                </c:pt>
                <c:pt idx="41">
                  <c:v>-0.373309810155036</c:v>
                </c:pt>
                <c:pt idx="42">
                  <c:v>-0.37186781796538998</c:v>
                </c:pt>
                <c:pt idx="43">
                  <c:v>-0.37038314387127003</c:v>
                </c:pt>
                <c:pt idx="44">
                  <c:v>-0.368855113660982</c:v>
                </c:pt>
                <c:pt idx="45">
                  <c:v>-0.36728301992010398</c:v>
                </c:pt>
                <c:pt idx="46">
                  <c:v>-0.36566612018624201</c:v>
                </c:pt>
                <c:pt idx="47">
                  <c:v>-0.36400363495652999</c:v>
                </c:pt>
                <c:pt idx="48">
                  <c:v>-0.36229474553372398</c:v>
                </c:pt>
                <c:pt idx="49">
                  <c:v>-0.36053859169519797</c:v>
                </c:pt>
                <c:pt idx="50">
                  <c:v>-0.35873426916713602</c:v>
                </c:pt>
                <c:pt idx="51">
                  <c:v>-0.35688082688423201</c:v>
                </c:pt>
                <c:pt idx="52">
                  <c:v>-0.35497726401263402</c:v>
                </c:pt>
                <c:pt idx="53">
                  <c:v>-0.35302252671119799</c:v>
                </c:pt>
                <c:pt idx="54">
                  <c:v>-0.35101550460282799</c:v>
                </c:pt>
                <c:pt idx="55">
                  <c:v>-0.348955026924062</c:v>
                </c:pt>
                <c:pt idx="56">
                  <c:v>-0.34683985831679598</c:v>
                </c:pt>
                <c:pt idx="57">
                  <c:v>-0.34466869422112401</c:v>
                </c:pt>
                <c:pt idx="58">
                  <c:v>-0.34244015582260201</c:v>
                </c:pt>
                <c:pt idx="59">
                  <c:v>-0.34015278450060998</c:v>
                </c:pt>
                <c:pt idx="60">
                  <c:v>-0.33780503571675202</c:v>
                </c:pt>
                <c:pt idx="61">
                  <c:v>-0.33539527227322002</c:v>
                </c:pt>
                <c:pt idx="62">
                  <c:v>-0.33292175686037401</c:v>
                </c:pt>
                <c:pt idx="63">
                  <c:v>-0.33038264380031601</c:v>
                </c:pt>
                <c:pt idx="64">
                  <c:v>-0.32777596987836999</c:v>
                </c:pt>
                <c:pt idx="65">
                  <c:v>-0.32509964413678</c:v>
                </c:pt>
                <c:pt idx="66">
                  <c:v>-0.32235143648397602</c:v>
                </c:pt>
                <c:pt idx="67">
                  <c:v>-0.319528964947556</c:v>
                </c:pt>
                <c:pt idx="68">
                  <c:v>-0.31662968136889802</c:v>
                </c:pt>
                <c:pt idx="69">
                  <c:v>-0.31365085530076398</c:v>
                </c:pt>
                <c:pt idx="70">
                  <c:v>-0.31058955582478598</c:v>
                </c:pt>
                <c:pt idx="71">
                  <c:v>-0.30744263095156599</c:v>
                </c:pt>
                <c:pt idx="72">
                  <c:v>-0.304206684199472</c:v>
                </c:pt>
                <c:pt idx="73">
                  <c:v>-0.30087804786608202</c:v>
                </c:pt>
                <c:pt idx="74">
                  <c:v>-0.29745275240407798</c:v>
                </c:pt>
                <c:pt idx="75">
                  <c:v>-0.29392649118575798</c:v>
                </c:pt>
                <c:pt idx="76">
                  <c:v>-0.29029457977965401</c:v>
                </c:pt>
                <c:pt idx="77">
                  <c:v>-0.28655190865891</c:v>
                </c:pt>
                <c:pt idx="78">
                  <c:v>-0.282692888000736</c:v>
                </c:pt>
                <c:pt idx="79">
                  <c:v>-0.27871138290061998</c:v>
                </c:pt>
                <c:pt idx="80">
                  <c:v>-0.27460063688879399</c:v>
                </c:pt>
                <c:pt idx="81">
                  <c:v>-0.270353181063756</c:v>
                </c:pt>
                <c:pt idx="82">
                  <c:v>-0.26596072539844201</c:v>
                </c:pt>
                <c:pt idx="83">
                  <c:v>-0.261414027756534</c:v>
                </c:pt>
                <c:pt idx="84">
                  <c:v>-0.25670273477500199</c:v>
                </c:pt>
                <c:pt idx="85">
                  <c:v>-0.25181518686992799</c:v>
                </c:pt>
                <c:pt idx="86">
                  <c:v>-0.24673817697497599</c:v>
                </c:pt>
                <c:pt idx="87">
                  <c:v>-0.241456648872554</c:v>
                </c:pt>
                <c:pt idx="88">
                  <c:v>-0.23595331557728999</c:v>
                </c:pt>
                <c:pt idx="89">
                  <c:v>-0.23020817030544</c:v>
                </c:pt>
                <c:pt idx="90">
                  <c:v>-0.22419785068515</c:v>
                </c:pt>
                <c:pt idx="91">
                  <c:v>-0.21789479864053199</c:v>
                </c:pt>
                <c:pt idx="92">
                  <c:v>-0.21126612968628</c:v>
                </c:pt>
                <c:pt idx="93">
                  <c:v>-0.20427207881498599</c:v>
                </c:pt>
                <c:pt idx="94">
                  <c:v>-0.19686381201883521</c:v>
                </c:pt>
                <c:pt idx="95">
                  <c:v>-0.188980256072457</c:v>
                </c:pt>
                <c:pt idx="96">
                  <c:v>-0.18054334984144119</c:v>
                </c:pt>
                <c:pt idx="97">
                  <c:v>-0.1714506389499062</c:v>
                </c:pt>
                <c:pt idx="98">
                  <c:v>-0.16156314263111579</c:v>
                </c:pt>
                <c:pt idx="99">
                  <c:v>-0.1506841986319328</c:v>
                </c:pt>
                <c:pt idx="100">
                  <c:v>-0.1385194673608644</c:v>
                </c:pt>
                <c:pt idx="101">
                  <c:v>-0.1245924940074178</c:v>
                </c:pt>
                <c:pt idx="102">
                  <c:v>-0.1080352717011418</c:v>
                </c:pt>
                <c:pt idx="103">
                  <c:v>-8.6911040621950597E-2</c:v>
                </c:pt>
                <c:pt idx="104">
                  <c:v>-5.4301621206969602E-2</c:v>
                </c:pt>
                <c:pt idx="105">
                  <c:v>-4.0099999999999997E-2</c:v>
                </c:pt>
                <c:pt idx="106">
                  <c:v>-3.7539999999999997E-2</c:v>
                </c:pt>
                <c:pt idx="107">
                  <c:v>-0.03</c:v>
                </c:pt>
                <c:pt idx="108">
                  <c:v>0</c:v>
                </c:pt>
                <c:pt idx="109">
                  <c:v>2.7160000000000001E-3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6C1D-4BD6-8D96-D5809FA14D6F}"/>
            </c:ext>
          </c:extLst>
        </c:ser>
        <c:ser>
          <c:idx val="2"/>
          <c:order val="1"/>
          <c:spPr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marker>
            <c:symbol val="none"/>
          </c:marker>
          <c:xVal>
            <c:numRef>
              <c:f>'Seoyoung (4)'!$C$109:$C$217</c:f>
              <c:numCache>
                <c:formatCode>General</c:formatCode>
                <c:ptCount val="109"/>
                <c:pt idx="0">
                  <c:v>0</c:v>
                </c:pt>
                <c:pt idx="1">
                  <c:v>1.0023000000000001E-2</c:v>
                </c:pt>
                <c:pt idx="2">
                  <c:v>3.4500000000000003E-2</c:v>
                </c:pt>
                <c:pt idx="3">
                  <c:v>0.04</c:v>
                </c:pt>
                <c:pt idx="4">
                  <c:v>9.5693779904305401E-2</c:v>
                </c:pt>
                <c:pt idx="5">
                  <c:v>0.28708133971291999</c:v>
                </c:pt>
                <c:pt idx="6">
                  <c:v>0.47846889952152999</c:v>
                </c:pt>
                <c:pt idx="7">
                  <c:v>0.66985645933014404</c:v>
                </c:pt>
                <c:pt idx="8">
                  <c:v>0.86124401913875603</c:v>
                </c:pt>
                <c:pt idx="9">
                  <c:v>1.0526315789473699</c:v>
                </c:pt>
                <c:pt idx="10">
                  <c:v>1.24401913875598</c:v>
                </c:pt>
                <c:pt idx="11">
                  <c:v>1.4354066985645919</c:v>
                </c:pt>
                <c:pt idx="12">
                  <c:v>1.626794258373206</c:v>
                </c:pt>
                <c:pt idx="13">
                  <c:v>1.8181818181818159</c:v>
                </c:pt>
                <c:pt idx="14">
                  <c:v>2.0095693779904402</c:v>
                </c:pt>
                <c:pt idx="15">
                  <c:v>2.2009569377990399</c:v>
                </c:pt>
                <c:pt idx="16">
                  <c:v>2.39234449760766</c:v>
                </c:pt>
                <c:pt idx="17">
                  <c:v>2.5837320574162601</c:v>
                </c:pt>
                <c:pt idx="18">
                  <c:v>2.7751196172248802</c:v>
                </c:pt>
                <c:pt idx="19">
                  <c:v>2.9665071770334999</c:v>
                </c:pt>
                <c:pt idx="20">
                  <c:v>3.1578947368421</c:v>
                </c:pt>
                <c:pt idx="21">
                  <c:v>3.3492822966507201</c:v>
                </c:pt>
                <c:pt idx="22">
                  <c:v>3.5406698564593402</c:v>
                </c:pt>
                <c:pt idx="23">
                  <c:v>3.7320574162679399</c:v>
                </c:pt>
                <c:pt idx="24">
                  <c:v>3.92344497607656</c:v>
                </c:pt>
                <c:pt idx="25">
                  <c:v>4.1148325358851601</c:v>
                </c:pt>
                <c:pt idx="26">
                  <c:v>4.3062200956937797</c:v>
                </c:pt>
                <c:pt idx="27">
                  <c:v>4.4976076555024003</c:v>
                </c:pt>
                <c:pt idx="28">
                  <c:v>4.6889952153110004</c:v>
                </c:pt>
                <c:pt idx="29">
                  <c:v>4.88038277511962</c:v>
                </c:pt>
                <c:pt idx="30">
                  <c:v>5.0717703349282202</c:v>
                </c:pt>
                <c:pt idx="31">
                  <c:v>5.2631578947368398</c:v>
                </c:pt>
                <c:pt idx="32">
                  <c:v>5.4545454545454604</c:v>
                </c:pt>
                <c:pt idx="33">
                  <c:v>5.6459330143540596</c:v>
                </c:pt>
                <c:pt idx="34">
                  <c:v>5.8373205741626801</c:v>
                </c:pt>
                <c:pt idx="35">
                  <c:v>6.0287081339712998</c:v>
                </c:pt>
                <c:pt idx="36">
                  <c:v>6.2200956937798999</c:v>
                </c:pt>
                <c:pt idx="37">
                  <c:v>6.4114832535885196</c:v>
                </c:pt>
                <c:pt idx="38">
                  <c:v>6.6028708133971197</c:v>
                </c:pt>
                <c:pt idx="39">
                  <c:v>6.7942583732057402</c:v>
                </c:pt>
                <c:pt idx="40">
                  <c:v>6.9856459330143599</c:v>
                </c:pt>
                <c:pt idx="41">
                  <c:v>7.17703349282296</c:v>
                </c:pt>
                <c:pt idx="42">
                  <c:v>7.3684210526315796</c:v>
                </c:pt>
                <c:pt idx="43">
                  <c:v>7.5598086124402002</c:v>
                </c:pt>
                <c:pt idx="44">
                  <c:v>7.7511961722488003</c:v>
                </c:pt>
                <c:pt idx="45">
                  <c:v>7.94258373205742</c:v>
                </c:pt>
                <c:pt idx="46">
                  <c:v>8.1339712918660201</c:v>
                </c:pt>
                <c:pt idx="47">
                  <c:v>8.3253588516746397</c:v>
                </c:pt>
                <c:pt idx="48">
                  <c:v>8.5167464114832594</c:v>
                </c:pt>
                <c:pt idx="49">
                  <c:v>8.7081339712918595</c:v>
                </c:pt>
                <c:pt idx="50">
                  <c:v>8.8995215311004792</c:v>
                </c:pt>
                <c:pt idx="51">
                  <c:v>9.0909090909090793</c:v>
                </c:pt>
                <c:pt idx="52">
                  <c:v>9.2822966507177007</c:v>
                </c:pt>
                <c:pt idx="53">
                  <c:v>9.4736842105263204</c:v>
                </c:pt>
                <c:pt idx="54">
                  <c:v>9.6650717703349205</c:v>
                </c:pt>
                <c:pt idx="55">
                  <c:v>9.8564593301435401</c:v>
                </c:pt>
                <c:pt idx="56">
                  <c:v>10.04784688995216</c:v>
                </c:pt>
                <c:pt idx="57">
                  <c:v>10.23923444976076</c:v>
                </c:pt>
                <c:pt idx="58">
                  <c:v>10.43062200956938</c:v>
                </c:pt>
                <c:pt idx="59">
                  <c:v>10.622009569377999</c:v>
                </c:pt>
                <c:pt idx="60">
                  <c:v>10.813397129186599</c:v>
                </c:pt>
                <c:pt idx="61">
                  <c:v>11.004784688995221</c:v>
                </c:pt>
                <c:pt idx="62">
                  <c:v>11.196172248803819</c:v>
                </c:pt>
                <c:pt idx="63">
                  <c:v>11.387559808612441</c:v>
                </c:pt>
                <c:pt idx="64">
                  <c:v>11.57894736842106</c:v>
                </c:pt>
                <c:pt idx="65">
                  <c:v>11.77033492822966</c:v>
                </c:pt>
                <c:pt idx="66">
                  <c:v>11.96172248803828</c:v>
                </c:pt>
                <c:pt idx="67">
                  <c:v>12.15311004784688</c:v>
                </c:pt>
                <c:pt idx="68">
                  <c:v>12.3444976076555</c:v>
                </c:pt>
                <c:pt idx="69">
                  <c:v>12.535885167464119</c:v>
                </c:pt>
                <c:pt idx="70">
                  <c:v>12.72727272727272</c:v>
                </c:pt>
                <c:pt idx="71">
                  <c:v>12.918660287081339</c:v>
                </c:pt>
                <c:pt idx="72">
                  <c:v>13.110047846889961</c:v>
                </c:pt>
                <c:pt idx="73">
                  <c:v>13.301435406698561</c:v>
                </c:pt>
                <c:pt idx="74">
                  <c:v>13.49282296650718</c:v>
                </c:pt>
                <c:pt idx="75">
                  <c:v>13.68421052631578</c:v>
                </c:pt>
                <c:pt idx="76">
                  <c:v>13.8755980861244</c:v>
                </c:pt>
                <c:pt idx="77">
                  <c:v>14.06698564593302</c:v>
                </c:pt>
                <c:pt idx="78">
                  <c:v>14.25837320574162</c:v>
                </c:pt>
                <c:pt idx="79">
                  <c:v>14.44976076555024</c:v>
                </c:pt>
                <c:pt idx="80">
                  <c:v>14.64114832535884</c:v>
                </c:pt>
                <c:pt idx="81">
                  <c:v>14.832535885167459</c:v>
                </c:pt>
                <c:pt idx="82">
                  <c:v>15.023923444976081</c:v>
                </c:pt>
                <c:pt idx="83">
                  <c:v>15.215311004784679</c:v>
                </c:pt>
                <c:pt idx="84">
                  <c:v>15.406698564593301</c:v>
                </c:pt>
                <c:pt idx="85">
                  <c:v>15.59808612440192</c:v>
                </c:pt>
                <c:pt idx="86">
                  <c:v>15.78947368421052</c:v>
                </c:pt>
                <c:pt idx="87">
                  <c:v>15.98086124401914</c:v>
                </c:pt>
                <c:pt idx="88">
                  <c:v>16.172248803827738</c:v>
                </c:pt>
                <c:pt idx="89">
                  <c:v>16.36363636363636</c:v>
                </c:pt>
                <c:pt idx="90">
                  <c:v>16.555023923444981</c:v>
                </c:pt>
                <c:pt idx="91">
                  <c:v>16.746411483253581</c:v>
                </c:pt>
                <c:pt idx="92">
                  <c:v>16.937799043062199</c:v>
                </c:pt>
                <c:pt idx="93">
                  <c:v>17.129186602870799</c:v>
                </c:pt>
                <c:pt idx="94">
                  <c:v>17.320574162679421</c:v>
                </c:pt>
                <c:pt idx="95">
                  <c:v>17.511961722488039</c:v>
                </c:pt>
                <c:pt idx="96">
                  <c:v>17.703349282296639</c:v>
                </c:pt>
                <c:pt idx="97">
                  <c:v>17.89473684210526</c:v>
                </c:pt>
                <c:pt idx="98">
                  <c:v>18.086124401913882</c:v>
                </c:pt>
                <c:pt idx="99">
                  <c:v>18.277511961722482</c:v>
                </c:pt>
                <c:pt idx="100">
                  <c:v>18.4688995215311</c:v>
                </c:pt>
                <c:pt idx="101">
                  <c:v>18.660287081339721</c:v>
                </c:pt>
                <c:pt idx="102">
                  <c:v>18.851674641148321</c:v>
                </c:pt>
                <c:pt idx="103">
                  <c:v>19.043062200956939</c:v>
                </c:pt>
                <c:pt idx="104">
                  <c:v>19.234449760765539</c:v>
                </c:pt>
                <c:pt idx="105">
                  <c:v>19.425837320574161</c:v>
                </c:pt>
                <c:pt idx="106">
                  <c:v>19.617224880382778</c:v>
                </c:pt>
                <c:pt idx="107">
                  <c:v>19.808612440191379</c:v>
                </c:pt>
                <c:pt idx="108">
                  <c:v>20</c:v>
                </c:pt>
              </c:numCache>
            </c:numRef>
          </c:xVal>
          <c:yVal>
            <c:numRef>
              <c:f>'Seoyoung (4)'!$F$109:$F$217</c:f>
              <c:numCache>
                <c:formatCode>General</c:formatCode>
                <c:ptCount val="109"/>
                <c:pt idx="0">
                  <c:v>1E-3</c:v>
                </c:pt>
                <c:pt idx="1">
                  <c:v>1.0827E-2</c:v>
                </c:pt>
                <c:pt idx="2">
                  <c:v>1.2492E-2</c:v>
                </c:pt>
                <c:pt idx="3">
                  <c:v>2.0060000000000001E-2</c:v>
                </c:pt>
                <c:pt idx="4">
                  <c:v>2.7061847599551801E-2</c:v>
                </c:pt>
                <c:pt idx="5">
                  <c:v>3.457369588446868E-2</c:v>
                </c:pt>
                <c:pt idx="6">
                  <c:v>4.3606987063466003E-2</c:v>
                </c:pt>
                <c:pt idx="7">
                  <c:v>5.1816804163358397E-2</c:v>
                </c:pt>
                <c:pt idx="8">
                  <c:v>5.9426733129915997E-2</c:v>
                </c:pt>
                <c:pt idx="9">
                  <c:v>6.6568083764905597E-2</c:v>
                </c:pt>
                <c:pt idx="10">
                  <c:v>7.3326485805301198E-2</c:v>
                </c:pt>
                <c:pt idx="11">
                  <c:v>7.9761808442808793E-2</c:v>
                </c:pt>
                <c:pt idx="12">
                  <c:v>8.5918052515741999E-2</c:v>
                </c:pt>
                <c:pt idx="13">
                  <c:v>9.1828795914245198E-2</c:v>
                </c:pt>
                <c:pt idx="14">
                  <c:v>9.7520426906760799E-2</c:v>
                </c:pt>
                <c:pt idx="15">
                  <c:v>0.10301417914926039</c:v>
                </c:pt>
                <c:pt idx="16">
                  <c:v>0.1083274732072512</c:v>
                </c:pt>
                <c:pt idx="17">
                  <c:v>0.11347483495319199</c:v>
                </c:pt>
                <c:pt idx="18">
                  <c:v>0.1184685443604348</c:v>
                </c:pt>
                <c:pt idx="19">
                  <c:v>0.1233191061746228</c:v>
                </c:pt>
                <c:pt idx="20">
                  <c:v>0.12803559922596641</c:v>
                </c:pt>
                <c:pt idx="21">
                  <c:v>0.13262594083958201</c:v>
                </c:pt>
                <c:pt idx="22">
                  <c:v>0.13709709046637239</c:v>
                </c:pt>
                <c:pt idx="23">
                  <c:v>0.14145520891517241</c:v>
                </c:pt>
                <c:pt idx="24">
                  <c:v>0.14570578456682801</c:v>
                </c:pt>
                <c:pt idx="25">
                  <c:v>0.1498537346389768</c:v>
                </c:pt>
                <c:pt idx="26">
                  <c:v>0.15390348732676881</c:v>
                </c:pt>
                <c:pt idx="27">
                  <c:v>0.1578590490941332</c:v>
                </c:pt>
                <c:pt idx="28">
                  <c:v>0.16172406029886</c:v>
                </c:pt>
                <c:pt idx="29">
                  <c:v>0.16550184155397879</c:v>
                </c:pt>
                <c:pt idx="30">
                  <c:v>0.16919543266094561</c:v>
                </c:pt>
                <c:pt idx="31">
                  <c:v>0.1728076255327384</c:v>
                </c:pt>
                <c:pt idx="32">
                  <c:v>0.17634099221383359</c:v>
                </c:pt>
                <c:pt idx="33">
                  <c:v>0.1797979088694048</c:v>
                </c:pt>
                <c:pt idx="34">
                  <c:v>0.18318057643727281</c:v>
                </c:pt>
                <c:pt idx="35">
                  <c:v>0.1864910384984976</c:v>
                </c:pt>
                <c:pt idx="36">
                  <c:v>0.18973119681557479</c:v>
                </c:pt>
                <c:pt idx="37">
                  <c:v>0.19290282490343641</c:v>
                </c:pt>
                <c:pt idx="38">
                  <c:v>0.1960075799322992</c:v>
                </c:pt>
                <c:pt idx="39">
                  <c:v>0.19904701320874679</c:v>
                </c:pt>
                <c:pt idx="40">
                  <c:v>0.202022579439258</c:v>
                </c:pt>
                <c:pt idx="41">
                  <c:v>0.20493564494636959</c:v>
                </c:pt>
                <c:pt idx="42">
                  <c:v>0.2077874949800268</c:v>
                </c:pt>
                <c:pt idx="43">
                  <c:v>0.21057934024414721</c:v>
                </c:pt>
                <c:pt idx="44">
                  <c:v>0.2133123227398952</c:v>
                </c:pt>
                <c:pt idx="45">
                  <c:v>0.215987521011892</c:v>
                </c:pt>
                <c:pt idx="46">
                  <c:v>0.2186059548709148</c:v>
                </c:pt>
                <c:pt idx="47">
                  <c:v>0.221168589656078</c:v>
                </c:pt>
                <c:pt idx="48">
                  <c:v>0.22367634009064241</c:v>
                </c:pt>
                <c:pt idx="49">
                  <c:v>0.22613007377817801</c:v>
                </c:pt>
                <c:pt idx="50">
                  <c:v>0.22853061437951841</c:v>
                </c:pt>
                <c:pt idx="51">
                  <c:v>0.23087874450563961</c:v>
                </c:pt>
                <c:pt idx="52">
                  <c:v>0.23317520835706279</c:v>
                </c:pt>
                <c:pt idx="53">
                  <c:v>0.2354207141365332</c:v>
                </c:pt>
                <c:pt idx="54">
                  <c:v>0.2376159362584028</c:v>
                </c:pt>
                <c:pt idx="55">
                  <c:v>0.23976151737532239</c:v>
                </c:pt>
                <c:pt idx="56">
                  <c:v>0.241858070240382</c:v>
                </c:pt>
                <c:pt idx="57">
                  <c:v>0.2439061794207312</c:v>
                </c:pt>
                <c:pt idx="58">
                  <c:v>0.24590640287687041</c:v>
                </c:pt>
                <c:pt idx="59">
                  <c:v>0.24785927342020719</c:v>
                </c:pt>
                <c:pt idx="60">
                  <c:v>0.24976530006007719</c:v>
                </c:pt>
                <c:pt idx="61">
                  <c:v>0.2516249692502176</c:v>
                </c:pt>
                <c:pt idx="62">
                  <c:v>0.25343874604361161</c:v>
                </c:pt>
                <c:pt idx="63">
                  <c:v>0.25520707516367919</c:v>
                </c:pt>
                <c:pt idx="64">
                  <c:v>0.25693038199897639</c:v>
                </c:pt>
                <c:pt idx="65">
                  <c:v>0.25860907352782758</c:v>
                </c:pt>
                <c:pt idx="66">
                  <c:v>0.26024353917867682</c:v>
                </c:pt>
                <c:pt idx="67">
                  <c:v>0.26183415163137003</c:v>
                </c:pt>
                <c:pt idx="68">
                  <c:v>0.2633812675640772</c:v>
                </c:pt>
                <c:pt idx="69">
                  <c:v>0.26488522835010758</c:v>
                </c:pt>
                <c:pt idx="70">
                  <c:v>0.26634636070847639</c:v>
                </c:pt>
                <c:pt idx="71">
                  <c:v>0.26776497731171478</c:v>
                </c:pt>
                <c:pt idx="72">
                  <c:v>0.26914137735409638</c:v>
                </c:pt>
                <c:pt idx="73">
                  <c:v>0.27047584708317163</c:v>
                </c:pt>
                <c:pt idx="74">
                  <c:v>0.27176866029723162</c:v>
                </c:pt>
                <c:pt idx="75">
                  <c:v>0.27302007881109719</c:v>
                </c:pt>
                <c:pt idx="76">
                  <c:v>0.27423035289242242</c:v>
                </c:pt>
                <c:pt idx="77">
                  <c:v>0.27539972167050319</c:v>
                </c:pt>
                <c:pt idx="78">
                  <c:v>0.2765284135194172</c:v>
                </c:pt>
                <c:pt idx="79">
                  <c:v>0.27761664641716838</c:v>
                </c:pt>
                <c:pt idx="80">
                  <c:v>0.27866462828236038</c:v>
                </c:pt>
                <c:pt idx="81">
                  <c:v>0.27967255728980323</c:v>
                </c:pt>
                <c:pt idx="82">
                  <c:v>0.28064062216633923</c:v>
                </c:pt>
                <c:pt idx="83">
                  <c:v>0.28156900246806682</c:v>
                </c:pt>
                <c:pt idx="84">
                  <c:v>0.28245786884004442</c:v>
                </c:pt>
                <c:pt idx="85">
                  <c:v>0.28330738325947041</c:v>
                </c:pt>
                <c:pt idx="86">
                  <c:v>0.28411769926325198</c:v>
                </c:pt>
                <c:pt idx="87">
                  <c:v>0.284888962160804</c:v>
                </c:pt>
                <c:pt idx="88">
                  <c:v>0.28562130923284318</c:v>
                </c:pt>
                <c:pt idx="89">
                  <c:v>0.28631486991689242</c:v>
                </c:pt>
                <c:pt idx="90">
                  <c:v>0.2869697659801424</c:v>
                </c:pt>
                <c:pt idx="91">
                  <c:v>0.28758611168026438</c:v>
                </c:pt>
                <c:pt idx="92">
                  <c:v>0.28816401391472318</c:v>
                </c:pt>
                <c:pt idx="93">
                  <c:v>0.28870357235909122</c:v>
                </c:pt>
                <c:pt idx="94">
                  <c:v>0.28920487959481722</c:v>
                </c:pt>
                <c:pt idx="95">
                  <c:v>0.28966802122686919</c:v>
                </c:pt>
                <c:pt idx="96">
                  <c:v>0.29009307599163281</c:v>
                </c:pt>
                <c:pt idx="97">
                  <c:v>0.29048011585540279</c:v>
                </c:pt>
                <c:pt idx="98">
                  <c:v>0.29082920610378482</c:v>
                </c:pt>
                <c:pt idx="99">
                  <c:v>0.2911404054222852</c:v>
                </c:pt>
                <c:pt idx="100">
                  <c:v>0.29141376596833479</c:v>
                </c:pt>
                <c:pt idx="101">
                  <c:v>0.29164933343497201</c:v>
                </c:pt>
                <c:pt idx="102">
                  <c:v>0.29184714710638121</c:v>
                </c:pt>
                <c:pt idx="103">
                  <c:v>0.29200723990544719</c:v>
                </c:pt>
                <c:pt idx="104">
                  <c:v>0.29212963843347839</c:v>
                </c:pt>
                <c:pt idx="105">
                  <c:v>0.29221436300220838</c:v>
                </c:pt>
                <c:pt idx="106">
                  <c:v>0.29226142765818242</c:v>
                </c:pt>
                <c:pt idx="107">
                  <c:v>0.29227084019959038</c:v>
                </c:pt>
                <c:pt idx="108">
                  <c:v>0.29238600000000003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C1D-4BD6-8D96-D5809FA14D6F}"/>
            </c:ext>
          </c:extLst>
        </c:ser>
        <c:ser>
          <c:idx val="3"/>
          <c:order val="2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4.1527942495900666E-2"/>
                  <c:y val="-3.094638717687370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-$14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C1D-4BD6-8D96-D5809FA14D6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C1D-4BD6-8D96-D5809FA14D6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(4)'!$K$10:$K$11</c:f>
              <c:numCache>
                <c:formatCode>General</c:formatCode>
                <c:ptCount val="2"/>
                <c:pt idx="0">
                  <c:v>-10.04784688995216</c:v>
                </c:pt>
                <c:pt idx="1">
                  <c:v>-10.04784688995216</c:v>
                </c:pt>
              </c:numCache>
            </c:numRef>
          </c:xVal>
          <c:yVal>
            <c:numRef>
              <c:f>'Seoyoung (4)'!$L$10:$L$11</c:f>
              <c:numCache>
                <c:formatCode>General</c:formatCode>
                <c:ptCount val="2"/>
                <c:pt idx="0">
                  <c:v>2.5000000000000001E-2</c:v>
                </c:pt>
                <c:pt idx="1">
                  <c:v>-0.35497726401263402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4-6C1D-4BD6-8D96-D5809FA14D6F}"/>
            </c:ext>
          </c:extLst>
        </c:ser>
        <c:ser>
          <c:idx val="5"/>
          <c:order val="3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7.3182285382312837E-3"/>
                  <c:y val="-4.867290637996409E-3"/>
                </c:manualLayout>
              </c:layout>
              <c:tx>
                <c:rich>
                  <a:bodyPr/>
                  <a:lstStyle/>
                  <a:p>
                    <a:pPr>
                      <a:defRPr sz="2000"/>
                    </a:pPr>
                    <a:r>
                      <a:rPr lang="en-US" sz="2000"/>
                      <a:t>-546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6C1D-4BD6-8D96-D5809FA14D6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6C1D-4BD6-8D96-D5809FA14D6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(4)'!$K$12:$K$13</c:f>
              <c:numCache>
                <c:formatCode>General</c:formatCode>
                <c:ptCount val="2"/>
                <c:pt idx="0">
                  <c:v>2.5000000000000001E-2</c:v>
                </c:pt>
                <c:pt idx="1">
                  <c:v>-10.04784688995216</c:v>
                </c:pt>
              </c:numCache>
            </c:numRef>
          </c:xVal>
          <c:yVal>
            <c:numRef>
              <c:f>'Seoyoung (4)'!$L$12:$L$13</c:f>
              <c:numCache>
                <c:formatCode>General</c:formatCode>
                <c:ptCount val="2"/>
                <c:pt idx="0">
                  <c:v>-0.35497726401263402</c:v>
                </c:pt>
                <c:pt idx="1">
                  <c:v>-0.35497726401263402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7-6C1D-4BD6-8D96-D5809FA14D6F}"/>
            </c:ext>
          </c:extLst>
        </c:ser>
        <c:ser>
          <c:idx val="10"/>
          <c:order val="4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5.8737508636959E-2"/>
                  <c:y val="-2.364487634303208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-$20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6C1D-4BD6-8D96-D5809FA14D6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6C1D-4BD6-8D96-D5809FA14D6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(4)'!$Q$10:$Q$11</c:f>
              <c:numCache>
                <c:formatCode>General</c:formatCode>
                <c:ptCount val="2"/>
                <c:pt idx="0">
                  <c:v>-14.44976076555024</c:v>
                </c:pt>
                <c:pt idx="1">
                  <c:v>-14.44976076555024</c:v>
                </c:pt>
              </c:numCache>
            </c:numRef>
          </c:xVal>
          <c:yVal>
            <c:numRef>
              <c:f>'Seoyoung (4)'!$R$10:$R$11</c:f>
              <c:numCache>
                <c:formatCode>General</c:formatCode>
                <c:ptCount val="2"/>
                <c:pt idx="0">
                  <c:v>2.5000000000000001E-2</c:v>
                </c:pt>
                <c:pt idx="1">
                  <c:v>-0.38749120961452199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A-6C1D-4BD6-8D96-D5809FA14D6F}"/>
            </c:ext>
          </c:extLst>
        </c:ser>
        <c:ser>
          <c:idx val="11"/>
          <c:order val="5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5.8608058608058608E-3"/>
                  <c:y val="4.034291477559254E-3"/>
                </c:manualLayout>
              </c:layout>
              <c:tx>
                <c:rich>
                  <a:bodyPr/>
                  <a:lstStyle/>
                  <a:p>
                    <a:r>
                      <a:rPr lang="en-US" sz="2000" dirty="0"/>
                      <a:t>-599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6C1D-4BD6-8D96-D5809FA14D6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6C1D-4BD6-8D96-D5809FA14D6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en-US"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(4)'!$Q$12:$Q$13</c:f>
              <c:numCache>
                <c:formatCode>General</c:formatCode>
                <c:ptCount val="2"/>
                <c:pt idx="0">
                  <c:v>2.5000000000000001E-2</c:v>
                </c:pt>
                <c:pt idx="1">
                  <c:v>-14.44976076555024</c:v>
                </c:pt>
              </c:numCache>
            </c:numRef>
          </c:xVal>
          <c:yVal>
            <c:numRef>
              <c:f>'Seoyoung (4)'!$R$12:$R$13</c:f>
              <c:numCache>
                <c:formatCode>General</c:formatCode>
                <c:ptCount val="2"/>
                <c:pt idx="0">
                  <c:v>-0.38749120961452199</c:v>
                </c:pt>
                <c:pt idx="1">
                  <c:v>-0.38749120961452199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D-6C1D-4BD6-8D96-D5809FA14D6F}"/>
            </c:ext>
          </c:extLst>
        </c:ser>
        <c:ser>
          <c:idx val="12"/>
          <c:order val="6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5.7168865009058129E-2"/>
                  <c:y val="-4.450696549531721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80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6C1D-4BD6-8D96-D5809FA14D6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6C1D-4BD6-8D96-D5809FA14D6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(4)'!$I$4:$I$5</c:f>
              <c:numCache>
                <c:formatCode>General</c:formatCode>
                <c:ptCount val="2"/>
                <c:pt idx="0">
                  <c:v>0</c:v>
                </c:pt>
                <c:pt idx="1">
                  <c:v>1.4354066985645919</c:v>
                </c:pt>
              </c:numCache>
            </c:numRef>
          </c:xVal>
          <c:yVal>
            <c:numRef>
              <c:f>'Seoyoung (4)'!$J$4:$J$5</c:f>
              <c:numCache>
                <c:formatCode>General</c:formatCode>
                <c:ptCount val="2"/>
                <c:pt idx="0">
                  <c:v>7.9761808442808793E-2</c:v>
                </c:pt>
                <c:pt idx="1">
                  <c:v>7.9761808442808793E-2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10-6C1D-4BD6-8D96-D5809FA14D6F}"/>
            </c:ext>
          </c:extLst>
        </c:ser>
        <c:ser>
          <c:idx val="13"/>
          <c:order val="7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2.8614270834407519E-2"/>
                  <c:y val="3.337945761902489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$2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6C1D-4BD6-8D96-D5809FA14D6F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6C1D-4BD6-8D96-D5809FA14D6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(4)'!$I$7:$I$8</c:f>
              <c:numCache>
                <c:formatCode>General</c:formatCode>
                <c:ptCount val="2"/>
                <c:pt idx="0">
                  <c:v>1.4354066985645919</c:v>
                </c:pt>
                <c:pt idx="1">
                  <c:v>1.4354066985645919</c:v>
                </c:pt>
              </c:numCache>
            </c:numRef>
          </c:xVal>
          <c:yVal>
            <c:numRef>
              <c:f>'Seoyoung (4)'!$J$7:$J$8</c:f>
              <c:numCache>
                <c:formatCode>General</c:formatCode>
                <c:ptCount val="2"/>
                <c:pt idx="0">
                  <c:v>2.5000000000000001E-2</c:v>
                </c:pt>
                <c:pt idx="1">
                  <c:v>7.9761808442808793E-2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13-6C1D-4BD6-8D96-D5809FA14D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3630560"/>
        <c:axId val="303630952"/>
      </c:scatterChart>
      <c:valAx>
        <c:axId val="303630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ln>
            <a:solidFill>
              <a:sysClr val="windowText" lastClr="000000"/>
            </a:solidFill>
          </a:ln>
        </c:spPr>
        <c:crossAx val="303630952"/>
        <c:crossesAt val="2.5000000000000005E-2"/>
        <c:crossBetween val="midCat"/>
      </c:valAx>
      <c:valAx>
        <c:axId val="303630952"/>
        <c:scaling>
          <c:orientation val="minMax"/>
          <c:max val="0.4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>
            <a:solidFill>
              <a:sysClr val="windowText" lastClr="000000"/>
            </a:solidFill>
          </a:ln>
        </c:spPr>
        <c:crossAx val="303630560"/>
        <c:crossesAt val="5.000000000000001E-2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20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marker>
            <c:symbol val="none"/>
          </c:marker>
          <c:xVal>
            <c:numRef>
              <c:f>'Seoyoung (4)'!$C$1:$C$110</c:f>
              <c:numCache>
                <c:formatCode>General</c:formatCode>
                <c:ptCount val="110"/>
                <c:pt idx="0">
                  <c:v>-20</c:v>
                </c:pt>
                <c:pt idx="1">
                  <c:v>-19.808612440191379</c:v>
                </c:pt>
                <c:pt idx="2">
                  <c:v>-19.617224880382778</c:v>
                </c:pt>
                <c:pt idx="3">
                  <c:v>-19.425837320574161</c:v>
                </c:pt>
                <c:pt idx="4">
                  <c:v>-19.234449760765539</c:v>
                </c:pt>
                <c:pt idx="5">
                  <c:v>-19.043062200956939</c:v>
                </c:pt>
                <c:pt idx="6">
                  <c:v>-18.851674641148321</c:v>
                </c:pt>
                <c:pt idx="7">
                  <c:v>-18.660287081339721</c:v>
                </c:pt>
                <c:pt idx="8">
                  <c:v>-18.4688995215311</c:v>
                </c:pt>
                <c:pt idx="9">
                  <c:v>-18.277511961722482</c:v>
                </c:pt>
                <c:pt idx="10">
                  <c:v>-18.086124401913882</c:v>
                </c:pt>
                <c:pt idx="11">
                  <c:v>-17.89473684210526</c:v>
                </c:pt>
                <c:pt idx="12">
                  <c:v>-17.703349282296639</c:v>
                </c:pt>
                <c:pt idx="13">
                  <c:v>-17.511961722488039</c:v>
                </c:pt>
                <c:pt idx="14">
                  <c:v>-17.320574162679421</c:v>
                </c:pt>
                <c:pt idx="15">
                  <c:v>-17.129186602870821</c:v>
                </c:pt>
                <c:pt idx="16">
                  <c:v>-16.937799043062199</c:v>
                </c:pt>
                <c:pt idx="17">
                  <c:v>-16.746411483253581</c:v>
                </c:pt>
                <c:pt idx="18">
                  <c:v>-16.555023923444981</c:v>
                </c:pt>
                <c:pt idx="19">
                  <c:v>-16.36363636363636</c:v>
                </c:pt>
                <c:pt idx="20">
                  <c:v>-16.17224880382776</c:v>
                </c:pt>
                <c:pt idx="21">
                  <c:v>-15.98086124401914</c:v>
                </c:pt>
                <c:pt idx="22">
                  <c:v>-15.78947368421052</c:v>
                </c:pt>
                <c:pt idx="23">
                  <c:v>-15.59808612440192</c:v>
                </c:pt>
                <c:pt idx="24">
                  <c:v>-15.406698564593301</c:v>
                </c:pt>
                <c:pt idx="25">
                  <c:v>-15.215311004784679</c:v>
                </c:pt>
                <c:pt idx="26">
                  <c:v>-15.023923444976081</c:v>
                </c:pt>
                <c:pt idx="27">
                  <c:v>-14.832535885167459</c:v>
                </c:pt>
                <c:pt idx="28">
                  <c:v>-14.641148325358859</c:v>
                </c:pt>
                <c:pt idx="29">
                  <c:v>-14.44976076555024</c:v>
                </c:pt>
                <c:pt idx="30">
                  <c:v>-14.25837320574162</c:v>
                </c:pt>
                <c:pt idx="31">
                  <c:v>-14.06698564593302</c:v>
                </c:pt>
                <c:pt idx="32">
                  <c:v>-13.8755980861244</c:v>
                </c:pt>
                <c:pt idx="33">
                  <c:v>-13.68421052631578</c:v>
                </c:pt>
                <c:pt idx="34">
                  <c:v>-13.49282296650718</c:v>
                </c:pt>
                <c:pt idx="35">
                  <c:v>-13.301435406698561</c:v>
                </c:pt>
                <c:pt idx="36">
                  <c:v>-13.110047846889961</c:v>
                </c:pt>
                <c:pt idx="37">
                  <c:v>-12.918660287081339</c:v>
                </c:pt>
                <c:pt idx="38">
                  <c:v>-12.72727272727272</c:v>
                </c:pt>
                <c:pt idx="39">
                  <c:v>-12.535885167464119</c:v>
                </c:pt>
                <c:pt idx="40">
                  <c:v>-12.3444976076555</c:v>
                </c:pt>
                <c:pt idx="41">
                  <c:v>-12.1531100478469</c:v>
                </c:pt>
                <c:pt idx="42">
                  <c:v>-11.96172248803828</c:v>
                </c:pt>
                <c:pt idx="43">
                  <c:v>-11.77033492822966</c:v>
                </c:pt>
                <c:pt idx="44">
                  <c:v>-11.57894736842106</c:v>
                </c:pt>
                <c:pt idx="45">
                  <c:v>-11.387559808612441</c:v>
                </c:pt>
                <c:pt idx="46">
                  <c:v>-11.196172248803819</c:v>
                </c:pt>
                <c:pt idx="47">
                  <c:v>-11.004784688995221</c:v>
                </c:pt>
                <c:pt idx="48">
                  <c:v>-10.813397129186599</c:v>
                </c:pt>
                <c:pt idx="49">
                  <c:v>-10.622009569377999</c:v>
                </c:pt>
                <c:pt idx="50">
                  <c:v>-10.43062200956938</c:v>
                </c:pt>
                <c:pt idx="51">
                  <c:v>-10.23923444976076</c:v>
                </c:pt>
                <c:pt idx="52">
                  <c:v>-10.04784688995216</c:v>
                </c:pt>
                <c:pt idx="53">
                  <c:v>-9.8564593301435401</c:v>
                </c:pt>
                <c:pt idx="54">
                  <c:v>-9.6650717703349205</c:v>
                </c:pt>
                <c:pt idx="55">
                  <c:v>-9.4736842105263204</c:v>
                </c:pt>
                <c:pt idx="56">
                  <c:v>-9.2822966507177007</c:v>
                </c:pt>
                <c:pt idx="57">
                  <c:v>-9.0909090909091006</c:v>
                </c:pt>
                <c:pt idx="58">
                  <c:v>-8.8995215311004792</c:v>
                </c:pt>
                <c:pt idx="59">
                  <c:v>-8.7081339712918595</c:v>
                </c:pt>
                <c:pt idx="60">
                  <c:v>-8.5167464114832594</c:v>
                </c:pt>
                <c:pt idx="61">
                  <c:v>-8.3253588516746397</c:v>
                </c:pt>
                <c:pt idx="62">
                  <c:v>-8.1339712918660201</c:v>
                </c:pt>
                <c:pt idx="63">
                  <c:v>-7.94258373205742</c:v>
                </c:pt>
                <c:pt idx="64">
                  <c:v>-7.7511961722488003</c:v>
                </c:pt>
                <c:pt idx="65">
                  <c:v>-7.5598086124402002</c:v>
                </c:pt>
                <c:pt idx="66">
                  <c:v>-7.3684210526315796</c:v>
                </c:pt>
                <c:pt idx="67">
                  <c:v>-7.17703349282296</c:v>
                </c:pt>
                <c:pt idx="68">
                  <c:v>-6.9856459330143599</c:v>
                </c:pt>
                <c:pt idx="69">
                  <c:v>-6.7942583732057402</c:v>
                </c:pt>
                <c:pt idx="70">
                  <c:v>-6.6028708133971197</c:v>
                </c:pt>
                <c:pt idx="71">
                  <c:v>-6.4114832535885196</c:v>
                </c:pt>
                <c:pt idx="72">
                  <c:v>-6.2200956937798999</c:v>
                </c:pt>
                <c:pt idx="73">
                  <c:v>-6.0287081339712998</c:v>
                </c:pt>
                <c:pt idx="74">
                  <c:v>-5.8373205741626801</c:v>
                </c:pt>
                <c:pt idx="75">
                  <c:v>-5.6459330143540596</c:v>
                </c:pt>
                <c:pt idx="76">
                  <c:v>-5.4545454545454604</c:v>
                </c:pt>
                <c:pt idx="77">
                  <c:v>-5.2631578947368398</c:v>
                </c:pt>
                <c:pt idx="78">
                  <c:v>-5.0717703349282202</c:v>
                </c:pt>
                <c:pt idx="79">
                  <c:v>-4.88038277511962</c:v>
                </c:pt>
                <c:pt idx="80">
                  <c:v>-4.6889952153110004</c:v>
                </c:pt>
                <c:pt idx="81">
                  <c:v>-4.4976076555024003</c:v>
                </c:pt>
                <c:pt idx="82">
                  <c:v>-4.3062200956937797</c:v>
                </c:pt>
                <c:pt idx="83">
                  <c:v>-4.1148325358851601</c:v>
                </c:pt>
                <c:pt idx="84">
                  <c:v>-3.92344497607656</c:v>
                </c:pt>
                <c:pt idx="85">
                  <c:v>-3.7320574162679399</c:v>
                </c:pt>
                <c:pt idx="86">
                  <c:v>-3.5406698564593402</c:v>
                </c:pt>
                <c:pt idx="87">
                  <c:v>-3.3492822966507201</c:v>
                </c:pt>
                <c:pt idx="88">
                  <c:v>-3.1578947368421</c:v>
                </c:pt>
                <c:pt idx="89">
                  <c:v>-2.9665071770334999</c:v>
                </c:pt>
                <c:pt idx="90">
                  <c:v>-2.7751196172248802</c:v>
                </c:pt>
                <c:pt idx="91">
                  <c:v>-2.5837320574162601</c:v>
                </c:pt>
                <c:pt idx="92">
                  <c:v>-2.39234449760766</c:v>
                </c:pt>
                <c:pt idx="93">
                  <c:v>-2.2009569377990399</c:v>
                </c:pt>
                <c:pt idx="94">
                  <c:v>-2.0095693779904402</c:v>
                </c:pt>
                <c:pt idx="95">
                  <c:v>-1.8181818181818159</c:v>
                </c:pt>
                <c:pt idx="96">
                  <c:v>-1.626794258373206</c:v>
                </c:pt>
                <c:pt idx="97">
                  <c:v>-1.4354066985645959</c:v>
                </c:pt>
                <c:pt idx="98">
                  <c:v>-1.24401913875598</c:v>
                </c:pt>
                <c:pt idx="99">
                  <c:v>-1.0526315789473699</c:v>
                </c:pt>
                <c:pt idx="100">
                  <c:v>-0.86124401913875603</c:v>
                </c:pt>
                <c:pt idx="101">
                  <c:v>-0.66985645933014404</c:v>
                </c:pt>
                <c:pt idx="102">
                  <c:v>-0.47846889952152999</c:v>
                </c:pt>
                <c:pt idx="103">
                  <c:v>-0.28708133971291999</c:v>
                </c:pt>
                <c:pt idx="104">
                  <c:v>-9.5693779904305401E-2</c:v>
                </c:pt>
                <c:pt idx="105">
                  <c:v>-7.1400000000000005E-2</c:v>
                </c:pt>
                <c:pt idx="106">
                  <c:v>-0.02</c:v>
                </c:pt>
                <c:pt idx="107">
                  <c:v>-1.2222E-2</c:v>
                </c:pt>
                <c:pt idx="108">
                  <c:v>0</c:v>
                </c:pt>
                <c:pt idx="109">
                  <c:v>0.05</c:v>
                </c:pt>
              </c:numCache>
            </c:numRef>
          </c:xVal>
          <c:yVal>
            <c:numRef>
              <c:f>'Seoyoung (4)'!$D$1:$D$110</c:f>
              <c:numCache>
                <c:formatCode>General</c:formatCode>
                <c:ptCount val="110"/>
                <c:pt idx="0">
                  <c:v>-0.4008969948776</c:v>
                </c:pt>
                <c:pt idx="1">
                  <c:v>-0.40088906388900403</c:v>
                </c:pt>
                <c:pt idx="2">
                  <c:v>-0.40084940582582401</c:v>
                </c:pt>
                <c:pt idx="3">
                  <c:v>-0.40077800820255999</c:v>
                </c:pt>
                <c:pt idx="4">
                  <c:v>-0.40067484852634799</c:v>
                </c:pt>
                <c:pt idx="5">
                  <c:v>-0.400539894264408</c:v>
                </c:pt>
                <c:pt idx="6">
                  <c:v>-0.40037310279686</c:v>
                </c:pt>
                <c:pt idx="7">
                  <c:v>-0.40017442135478398</c:v>
                </c:pt>
                <c:pt idx="8">
                  <c:v>-0.39994378694328803</c:v>
                </c:pt>
                <c:pt idx="9">
                  <c:v>-0.39968112624935598</c:v>
                </c:pt>
                <c:pt idx="10">
                  <c:v>-0.39938635553412</c:v>
                </c:pt>
                <c:pt idx="11">
                  <c:v>-0.39905938050925799</c:v>
                </c:pt>
                <c:pt idx="12">
                  <c:v>-0.39870009619702401</c:v>
                </c:pt>
                <c:pt idx="13">
                  <c:v>-0.39830838677348201</c:v>
                </c:pt>
                <c:pt idx="14">
                  <c:v>-0.39788412539437201</c:v>
                </c:pt>
                <c:pt idx="15">
                  <c:v>-0.39742717400301197</c:v>
                </c:pt>
                <c:pt idx="16">
                  <c:v>-0.39693738311955001</c:v>
                </c:pt>
                <c:pt idx="17">
                  <c:v>-0.39641459161082199</c:v>
                </c:pt>
                <c:pt idx="18">
                  <c:v>-0.395858626439964</c:v>
                </c:pt>
                <c:pt idx="19">
                  <c:v>-0.395269302394894</c:v>
                </c:pt>
                <c:pt idx="20">
                  <c:v>-0.394646421794624</c:v>
                </c:pt>
                <c:pt idx="21">
                  <c:v>-0.393989774172322</c:v>
                </c:pt>
                <c:pt idx="22">
                  <c:v>-0.39329913593390597</c:v>
                </c:pt>
                <c:pt idx="23">
                  <c:v>-0.39257426999084399</c:v>
                </c:pt>
                <c:pt idx="24">
                  <c:v>-0.39181492536572599</c:v>
                </c:pt>
                <c:pt idx="25">
                  <c:v>-0.391020836769012</c:v>
                </c:pt>
                <c:pt idx="26">
                  <c:v>-0.390191724145248</c:v>
                </c:pt>
                <c:pt idx="27">
                  <c:v>-0.38932729218686202</c:v>
                </c:pt>
                <c:pt idx="28">
                  <c:v>-0.38842722981348199</c:v>
                </c:pt>
                <c:pt idx="29">
                  <c:v>-0.38749120961452199</c:v>
                </c:pt>
                <c:pt idx="30">
                  <c:v>-0.38651888725261602</c:v>
                </c:pt>
                <c:pt idx="31">
                  <c:v>-0.385509900825172</c:v>
                </c:pt>
                <c:pt idx="32">
                  <c:v>-0.38446387018115202</c:v>
                </c:pt>
                <c:pt idx="33">
                  <c:v>-0.38338039618985598</c:v>
                </c:pt>
                <c:pt idx="34">
                  <c:v>-0.38225905995819398</c:v>
                </c:pt>
                <c:pt idx="35">
                  <c:v>-0.38109942199260599</c:v>
                </c:pt>
                <c:pt idx="36">
                  <c:v>-0.37990102130139197</c:v>
                </c:pt>
                <c:pt idx="37">
                  <c:v>-0.37866337443283798</c:v>
                </c:pt>
                <c:pt idx="38">
                  <c:v>-0.37738597444400201</c:v>
                </c:pt>
                <c:pt idx="39">
                  <c:v>-0.37606828979460999</c:v>
                </c:pt>
                <c:pt idx="40">
                  <c:v>-0.37470976315981203</c:v>
                </c:pt>
                <c:pt idx="41">
                  <c:v>-0.373309810155036</c:v>
                </c:pt>
                <c:pt idx="42">
                  <c:v>-0.37186781796538998</c:v>
                </c:pt>
                <c:pt idx="43">
                  <c:v>-0.37038314387127003</c:v>
                </c:pt>
                <c:pt idx="44">
                  <c:v>-0.368855113660982</c:v>
                </c:pt>
                <c:pt idx="45">
                  <c:v>-0.36728301992010398</c:v>
                </c:pt>
                <c:pt idx="46">
                  <c:v>-0.36566612018624201</c:v>
                </c:pt>
                <c:pt idx="47">
                  <c:v>-0.36400363495652999</c:v>
                </c:pt>
                <c:pt idx="48">
                  <c:v>-0.36229474553372398</c:v>
                </c:pt>
                <c:pt idx="49">
                  <c:v>-0.36053859169519797</c:v>
                </c:pt>
                <c:pt idx="50">
                  <c:v>-0.35873426916713602</c:v>
                </c:pt>
                <c:pt idx="51">
                  <c:v>-0.35688082688423201</c:v>
                </c:pt>
                <c:pt idx="52">
                  <c:v>-0.35497726401263402</c:v>
                </c:pt>
                <c:pt idx="53">
                  <c:v>-0.35302252671119799</c:v>
                </c:pt>
                <c:pt idx="54">
                  <c:v>-0.35101550460282799</c:v>
                </c:pt>
                <c:pt idx="55">
                  <c:v>-0.348955026924062</c:v>
                </c:pt>
                <c:pt idx="56">
                  <c:v>-0.34683985831679598</c:v>
                </c:pt>
                <c:pt idx="57">
                  <c:v>-0.34466869422112401</c:v>
                </c:pt>
                <c:pt idx="58">
                  <c:v>-0.34244015582260201</c:v>
                </c:pt>
                <c:pt idx="59">
                  <c:v>-0.34015278450060998</c:v>
                </c:pt>
                <c:pt idx="60">
                  <c:v>-0.33780503571675202</c:v>
                </c:pt>
                <c:pt idx="61">
                  <c:v>-0.33539527227322002</c:v>
                </c:pt>
                <c:pt idx="62">
                  <c:v>-0.33292175686037401</c:v>
                </c:pt>
                <c:pt idx="63">
                  <c:v>-0.33038264380031601</c:v>
                </c:pt>
                <c:pt idx="64">
                  <c:v>-0.32777596987836999</c:v>
                </c:pt>
                <c:pt idx="65">
                  <c:v>-0.32509964413678</c:v>
                </c:pt>
                <c:pt idx="66">
                  <c:v>-0.32235143648397602</c:v>
                </c:pt>
                <c:pt idx="67">
                  <c:v>-0.319528964947556</c:v>
                </c:pt>
                <c:pt idx="68">
                  <c:v>-0.31662968136889802</c:v>
                </c:pt>
                <c:pt idx="69">
                  <c:v>-0.31365085530076398</c:v>
                </c:pt>
                <c:pt idx="70">
                  <c:v>-0.31058955582478598</c:v>
                </c:pt>
                <c:pt idx="71">
                  <c:v>-0.30744263095156599</c:v>
                </c:pt>
                <c:pt idx="72">
                  <c:v>-0.304206684199472</c:v>
                </c:pt>
                <c:pt idx="73">
                  <c:v>-0.30087804786608202</c:v>
                </c:pt>
                <c:pt idx="74">
                  <c:v>-0.29745275240407798</c:v>
                </c:pt>
                <c:pt idx="75">
                  <c:v>-0.29392649118575798</c:v>
                </c:pt>
                <c:pt idx="76">
                  <c:v>-0.29029457977965401</c:v>
                </c:pt>
                <c:pt idx="77">
                  <c:v>-0.28655190865891</c:v>
                </c:pt>
                <c:pt idx="78">
                  <c:v>-0.282692888000736</c:v>
                </c:pt>
                <c:pt idx="79">
                  <c:v>-0.27871138290061998</c:v>
                </c:pt>
                <c:pt idx="80">
                  <c:v>-0.27460063688879399</c:v>
                </c:pt>
                <c:pt idx="81">
                  <c:v>-0.270353181063756</c:v>
                </c:pt>
                <c:pt idx="82">
                  <c:v>-0.26596072539844201</c:v>
                </c:pt>
                <c:pt idx="83">
                  <c:v>-0.261414027756534</c:v>
                </c:pt>
                <c:pt idx="84">
                  <c:v>-0.25670273477500199</c:v>
                </c:pt>
                <c:pt idx="85">
                  <c:v>-0.25181518686992799</c:v>
                </c:pt>
                <c:pt idx="86">
                  <c:v>-0.24673817697497599</c:v>
                </c:pt>
                <c:pt idx="87">
                  <c:v>-0.241456648872554</c:v>
                </c:pt>
                <c:pt idx="88">
                  <c:v>-0.23595331557728999</c:v>
                </c:pt>
                <c:pt idx="89">
                  <c:v>-0.23020817030544</c:v>
                </c:pt>
                <c:pt idx="90">
                  <c:v>-0.22419785068515</c:v>
                </c:pt>
                <c:pt idx="91">
                  <c:v>-0.21789479864053199</c:v>
                </c:pt>
                <c:pt idx="92">
                  <c:v>-0.21126612968628</c:v>
                </c:pt>
                <c:pt idx="93">
                  <c:v>-0.20427207881498599</c:v>
                </c:pt>
                <c:pt idx="94">
                  <c:v>-0.19686381201883521</c:v>
                </c:pt>
                <c:pt idx="95">
                  <c:v>-0.188980256072457</c:v>
                </c:pt>
                <c:pt idx="96">
                  <c:v>-0.18054334984144119</c:v>
                </c:pt>
                <c:pt idx="97">
                  <c:v>-0.1714506389499062</c:v>
                </c:pt>
                <c:pt idx="98">
                  <c:v>-0.16156314263111579</c:v>
                </c:pt>
                <c:pt idx="99">
                  <c:v>-0.1506841986319328</c:v>
                </c:pt>
                <c:pt idx="100">
                  <c:v>-0.1385194673608644</c:v>
                </c:pt>
                <c:pt idx="101">
                  <c:v>-0.1245924940074178</c:v>
                </c:pt>
                <c:pt idx="102">
                  <c:v>-0.1080352717011418</c:v>
                </c:pt>
                <c:pt idx="103">
                  <c:v>-8.6911040621950597E-2</c:v>
                </c:pt>
                <c:pt idx="104">
                  <c:v>-5.4301621206969602E-2</c:v>
                </c:pt>
                <c:pt idx="105">
                  <c:v>-4.0099999999999997E-2</c:v>
                </c:pt>
                <c:pt idx="106">
                  <c:v>-3.7539999999999997E-2</c:v>
                </c:pt>
                <c:pt idx="107">
                  <c:v>-0.03</c:v>
                </c:pt>
                <c:pt idx="108">
                  <c:v>0</c:v>
                </c:pt>
                <c:pt idx="109">
                  <c:v>2.4160000000000002E-3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FE61-48BA-8983-374531050CAC}"/>
            </c:ext>
          </c:extLst>
        </c:ser>
        <c:ser>
          <c:idx val="2"/>
          <c:order val="1"/>
          <c:spPr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marker>
            <c:symbol val="none"/>
          </c:marker>
          <c:xVal>
            <c:numRef>
              <c:f>'Seoyoung (4)'!$C$109:$C$217</c:f>
              <c:numCache>
                <c:formatCode>General</c:formatCode>
                <c:ptCount val="109"/>
                <c:pt idx="0">
                  <c:v>0</c:v>
                </c:pt>
                <c:pt idx="1">
                  <c:v>0.05</c:v>
                </c:pt>
                <c:pt idx="2">
                  <c:v>3.4500000000000003E-2</c:v>
                </c:pt>
                <c:pt idx="3">
                  <c:v>0.04</c:v>
                </c:pt>
                <c:pt idx="4">
                  <c:v>0.05</c:v>
                </c:pt>
                <c:pt idx="5">
                  <c:v>0.28708133971291999</c:v>
                </c:pt>
                <c:pt idx="6">
                  <c:v>0.47846889952152999</c:v>
                </c:pt>
                <c:pt idx="7">
                  <c:v>0.66985645933014404</c:v>
                </c:pt>
                <c:pt idx="8">
                  <c:v>0.86124401913875603</c:v>
                </c:pt>
                <c:pt idx="9">
                  <c:v>1.0526315789473699</c:v>
                </c:pt>
                <c:pt idx="10">
                  <c:v>1.24401913875598</c:v>
                </c:pt>
                <c:pt idx="11">
                  <c:v>1.4354066985645919</c:v>
                </c:pt>
                <c:pt idx="12">
                  <c:v>1.626794258373206</c:v>
                </c:pt>
                <c:pt idx="13">
                  <c:v>1.8181818181818159</c:v>
                </c:pt>
                <c:pt idx="14">
                  <c:v>2.0095693779904402</c:v>
                </c:pt>
                <c:pt idx="15">
                  <c:v>2.2009569377990399</c:v>
                </c:pt>
                <c:pt idx="16">
                  <c:v>2.39234449760766</c:v>
                </c:pt>
                <c:pt idx="17">
                  <c:v>2.5837320574162601</c:v>
                </c:pt>
                <c:pt idx="18">
                  <c:v>2.7751196172248802</c:v>
                </c:pt>
                <c:pt idx="19">
                  <c:v>2.9665071770334999</c:v>
                </c:pt>
                <c:pt idx="20">
                  <c:v>3.1578947368421</c:v>
                </c:pt>
                <c:pt idx="21">
                  <c:v>3.3492822966507201</c:v>
                </c:pt>
                <c:pt idx="22">
                  <c:v>3.5406698564593402</c:v>
                </c:pt>
                <c:pt idx="23">
                  <c:v>3.7320574162679399</c:v>
                </c:pt>
                <c:pt idx="24">
                  <c:v>3.92344497607656</c:v>
                </c:pt>
                <c:pt idx="25">
                  <c:v>4.1148325358851601</c:v>
                </c:pt>
                <c:pt idx="26">
                  <c:v>4.3062200956937797</c:v>
                </c:pt>
                <c:pt idx="27">
                  <c:v>4.4976076555024003</c:v>
                </c:pt>
                <c:pt idx="28">
                  <c:v>4.6889952153110004</c:v>
                </c:pt>
                <c:pt idx="29">
                  <c:v>4.88038277511962</c:v>
                </c:pt>
                <c:pt idx="30">
                  <c:v>5.0717703349282202</c:v>
                </c:pt>
                <c:pt idx="31">
                  <c:v>5.2631578947368398</c:v>
                </c:pt>
                <c:pt idx="32">
                  <c:v>5.4545454545454604</c:v>
                </c:pt>
                <c:pt idx="33">
                  <c:v>5.6459330143540596</c:v>
                </c:pt>
                <c:pt idx="34">
                  <c:v>5.8373205741626801</c:v>
                </c:pt>
                <c:pt idx="35">
                  <c:v>6.0287081339712998</c:v>
                </c:pt>
                <c:pt idx="36">
                  <c:v>6.2200956937798999</c:v>
                </c:pt>
                <c:pt idx="37">
                  <c:v>6.4114832535885196</c:v>
                </c:pt>
                <c:pt idx="38">
                  <c:v>6.6028708133971197</c:v>
                </c:pt>
                <c:pt idx="39">
                  <c:v>6.7942583732057402</c:v>
                </c:pt>
                <c:pt idx="40">
                  <c:v>6.9856459330143599</c:v>
                </c:pt>
                <c:pt idx="41">
                  <c:v>7.17703349282296</c:v>
                </c:pt>
                <c:pt idx="42">
                  <c:v>7.3684210526315796</c:v>
                </c:pt>
                <c:pt idx="43">
                  <c:v>7.5598086124402002</c:v>
                </c:pt>
                <c:pt idx="44">
                  <c:v>7.7511961722488003</c:v>
                </c:pt>
                <c:pt idx="45">
                  <c:v>7.94258373205742</c:v>
                </c:pt>
                <c:pt idx="46">
                  <c:v>8.1339712918660201</c:v>
                </c:pt>
                <c:pt idx="47">
                  <c:v>8.3253588516746397</c:v>
                </c:pt>
                <c:pt idx="48">
                  <c:v>8.5167464114832594</c:v>
                </c:pt>
                <c:pt idx="49">
                  <c:v>8.7081339712918595</c:v>
                </c:pt>
                <c:pt idx="50">
                  <c:v>8.8995215311004792</c:v>
                </c:pt>
                <c:pt idx="51">
                  <c:v>9.0909090909090793</c:v>
                </c:pt>
                <c:pt idx="52">
                  <c:v>9.2822966507177007</c:v>
                </c:pt>
                <c:pt idx="53">
                  <c:v>9.4736842105263204</c:v>
                </c:pt>
                <c:pt idx="54">
                  <c:v>9.6650717703349205</c:v>
                </c:pt>
                <c:pt idx="55">
                  <c:v>9.8564593301435401</c:v>
                </c:pt>
                <c:pt idx="56">
                  <c:v>10.04784688995216</c:v>
                </c:pt>
                <c:pt idx="57">
                  <c:v>10.23923444976076</c:v>
                </c:pt>
                <c:pt idx="58">
                  <c:v>10.43062200956938</c:v>
                </c:pt>
                <c:pt idx="59">
                  <c:v>10.622009569377999</c:v>
                </c:pt>
                <c:pt idx="60">
                  <c:v>10.813397129186599</c:v>
                </c:pt>
                <c:pt idx="61">
                  <c:v>11.004784688995221</c:v>
                </c:pt>
                <c:pt idx="62">
                  <c:v>11.196172248803819</c:v>
                </c:pt>
                <c:pt idx="63">
                  <c:v>11.387559808612441</c:v>
                </c:pt>
                <c:pt idx="64">
                  <c:v>11.57894736842106</c:v>
                </c:pt>
                <c:pt idx="65">
                  <c:v>11.77033492822966</c:v>
                </c:pt>
                <c:pt idx="66">
                  <c:v>11.96172248803828</c:v>
                </c:pt>
                <c:pt idx="67">
                  <c:v>12.15311004784688</c:v>
                </c:pt>
                <c:pt idx="68">
                  <c:v>12.3444976076555</c:v>
                </c:pt>
                <c:pt idx="69">
                  <c:v>12.535885167464119</c:v>
                </c:pt>
                <c:pt idx="70">
                  <c:v>12.72727272727272</c:v>
                </c:pt>
                <c:pt idx="71">
                  <c:v>12.918660287081339</c:v>
                </c:pt>
                <c:pt idx="72">
                  <c:v>13.110047846889961</c:v>
                </c:pt>
                <c:pt idx="73">
                  <c:v>13.301435406698561</c:v>
                </c:pt>
                <c:pt idx="74">
                  <c:v>13.49282296650718</c:v>
                </c:pt>
                <c:pt idx="75">
                  <c:v>13.68421052631578</c:v>
                </c:pt>
                <c:pt idx="76">
                  <c:v>13.8755980861244</c:v>
                </c:pt>
                <c:pt idx="77">
                  <c:v>14.06698564593302</c:v>
                </c:pt>
                <c:pt idx="78">
                  <c:v>14.25837320574162</c:v>
                </c:pt>
                <c:pt idx="79">
                  <c:v>14.44976076555024</c:v>
                </c:pt>
                <c:pt idx="80">
                  <c:v>14.64114832535884</c:v>
                </c:pt>
                <c:pt idx="81">
                  <c:v>14.832535885167459</c:v>
                </c:pt>
                <c:pt idx="82">
                  <c:v>15.023923444976081</c:v>
                </c:pt>
                <c:pt idx="83">
                  <c:v>15.215311004784679</c:v>
                </c:pt>
                <c:pt idx="84">
                  <c:v>15.406698564593301</c:v>
                </c:pt>
                <c:pt idx="85">
                  <c:v>15.59808612440192</c:v>
                </c:pt>
                <c:pt idx="86">
                  <c:v>15.78947368421052</c:v>
                </c:pt>
                <c:pt idx="87">
                  <c:v>15.98086124401914</c:v>
                </c:pt>
                <c:pt idx="88">
                  <c:v>16.172248803827738</c:v>
                </c:pt>
                <c:pt idx="89">
                  <c:v>16.36363636363636</c:v>
                </c:pt>
                <c:pt idx="90">
                  <c:v>16.555023923444981</c:v>
                </c:pt>
                <c:pt idx="91">
                  <c:v>16.746411483253581</c:v>
                </c:pt>
                <c:pt idx="92">
                  <c:v>16.937799043062199</c:v>
                </c:pt>
                <c:pt idx="93">
                  <c:v>17.129186602870799</c:v>
                </c:pt>
                <c:pt idx="94">
                  <c:v>17.320574162679421</c:v>
                </c:pt>
                <c:pt idx="95">
                  <c:v>17.511961722488039</c:v>
                </c:pt>
                <c:pt idx="96">
                  <c:v>17.703349282296639</c:v>
                </c:pt>
                <c:pt idx="97">
                  <c:v>17.89473684210526</c:v>
                </c:pt>
                <c:pt idx="98">
                  <c:v>18.086124401913882</c:v>
                </c:pt>
                <c:pt idx="99">
                  <c:v>18.277511961722482</c:v>
                </c:pt>
                <c:pt idx="100">
                  <c:v>18.4688995215311</c:v>
                </c:pt>
                <c:pt idx="101">
                  <c:v>18.660287081339721</c:v>
                </c:pt>
                <c:pt idx="102">
                  <c:v>18.851674641148321</c:v>
                </c:pt>
                <c:pt idx="103">
                  <c:v>19.043062200956939</c:v>
                </c:pt>
                <c:pt idx="104">
                  <c:v>19.234449760765539</c:v>
                </c:pt>
                <c:pt idx="105">
                  <c:v>19.425837320574161</c:v>
                </c:pt>
                <c:pt idx="106">
                  <c:v>19.617224880382778</c:v>
                </c:pt>
                <c:pt idx="107">
                  <c:v>19.808612440191379</c:v>
                </c:pt>
                <c:pt idx="108">
                  <c:v>20</c:v>
                </c:pt>
              </c:numCache>
            </c:numRef>
          </c:xVal>
          <c:yVal>
            <c:numRef>
              <c:f>'Seoyoung (4)'!$F$109:$F$217</c:f>
              <c:numCache>
                <c:formatCode>General</c:formatCode>
                <c:ptCount val="109"/>
                <c:pt idx="0">
                  <c:v>1E-3</c:v>
                </c:pt>
                <c:pt idx="1">
                  <c:v>1.0527E-2</c:v>
                </c:pt>
                <c:pt idx="2">
                  <c:v>1.2892000000000001E-2</c:v>
                </c:pt>
                <c:pt idx="3">
                  <c:v>2.0060000000000001E-2</c:v>
                </c:pt>
                <c:pt idx="4">
                  <c:v>2.5000000000000001E-2</c:v>
                </c:pt>
                <c:pt idx="5">
                  <c:v>3.457369588446868E-2</c:v>
                </c:pt>
                <c:pt idx="6">
                  <c:v>4.3606987063466003E-2</c:v>
                </c:pt>
                <c:pt idx="7">
                  <c:v>5.1816804163358397E-2</c:v>
                </c:pt>
                <c:pt idx="8">
                  <c:v>5.9426733129915997E-2</c:v>
                </c:pt>
                <c:pt idx="9">
                  <c:v>6.6568083764905597E-2</c:v>
                </c:pt>
                <c:pt idx="10">
                  <c:v>7.3326485805301198E-2</c:v>
                </c:pt>
                <c:pt idx="11">
                  <c:v>7.9761808442808793E-2</c:v>
                </c:pt>
                <c:pt idx="12">
                  <c:v>8.5918052515741999E-2</c:v>
                </c:pt>
                <c:pt idx="13">
                  <c:v>9.1828795914245198E-2</c:v>
                </c:pt>
                <c:pt idx="14">
                  <c:v>9.7520426906760799E-2</c:v>
                </c:pt>
                <c:pt idx="15">
                  <c:v>0.10301417914926039</c:v>
                </c:pt>
                <c:pt idx="16">
                  <c:v>0.1083274732072512</c:v>
                </c:pt>
                <c:pt idx="17">
                  <c:v>0.11347483495319199</c:v>
                </c:pt>
                <c:pt idx="18">
                  <c:v>0.1184685443604348</c:v>
                </c:pt>
                <c:pt idx="19">
                  <c:v>0.1233191061746228</c:v>
                </c:pt>
                <c:pt idx="20">
                  <c:v>0.12803559922596641</c:v>
                </c:pt>
                <c:pt idx="21">
                  <c:v>0.13262594083958201</c:v>
                </c:pt>
                <c:pt idx="22">
                  <c:v>0.13709709046637239</c:v>
                </c:pt>
                <c:pt idx="23">
                  <c:v>0.14145520891517241</c:v>
                </c:pt>
                <c:pt idx="24">
                  <c:v>0.14570578456682801</c:v>
                </c:pt>
                <c:pt idx="25">
                  <c:v>0.1498537346389768</c:v>
                </c:pt>
                <c:pt idx="26">
                  <c:v>0.15390348732676881</c:v>
                </c:pt>
                <c:pt idx="27">
                  <c:v>0.1578590490941332</c:v>
                </c:pt>
                <c:pt idx="28">
                  <c:v>0.16172406029886</c:v>
                </c:pt>
                <c:pt idx="29">
                  <c:v>0.16550184155397879</c:v>
                </c:pt>
                <c:pt idx="30">
                  <c:v>0.16919543266094561</c:v>
                </c:pt>
                <c:pt idx="31">
                  <c:v>0.1728076255327384</c:v>
                </c:pt>
                <c:pt idx="32">
                  <c:v>0.17634099221383359</c:v>
                </c:pt>
                <c:pt idx="33">
                  <c:v>0.1797979088694048</c:v>
                </c:pt>
                <c:pt idx="34">
                  <c:v>0.18318057643727281</c:v>
                </c:pt>
                <c:pt idx="35">
                  <c:v>0.1864910384984976</c:v>
                </c:pt>
                <c:pt idx="36">
                  <c:v>0.18973119681557479</c:v>
                </c:pt>
                <c:pt idx="37">
                  <c:v>0.19290282490343641</c:v>
                </c:pt>
                <c:pt idx="38">
                  <c:v>0.1960075799322992</c:v>
                </c:pt>
                <c:pt idx="39">
                  <c:v>0.19904701320874679</c:v>
                </c:pt>
                <c:pt idx="40">
                  <c:v>0.202022579439258</c:v>
                </c:pt>
                <c:pt idx="41">
                  <c:v>0.20493564494636959</c:v>
                </c:pt>
                <c:pt idx="42">
                  <c:v>0.2077874949800268</c:v>
                </c:pt>
                <c:pt idx="43">
                  <c:v>0.21057934024414721</c:v>
                </c:pt>
                <c:pt idx="44">
                  <c:v>0.2133123227398952</c:v>
                </c:pt>
                <c:pt idx="45">
                  <c:v>0.215987521011892</c:v>
                </c:pt>
                <c:pt idx="46">
                  <c:v>0.2186059548709148</c:v>
                </c:pt>
                <c:pt idx="47">
                  <c:v>0.221168589656078</c:v>
                </c:pt>
                <c:pt idx="48">
                  <c:v>0.22367634009064241</c:v>
                </c:pt>
                <c:pt idx="49">
                  <c:v>0.22613007377817801</c:v>
                </c:pt>
                <c:pt idx="50">
                  <c:v>0.22853061437951841</c:v>
                </c:pt>
                <c:pt idx="51">
                  <c:v>0.23087874450563961</c:v>
                </c:pt>
                <c:pt idx="52">
                  <c:v>0.23317520835706279</c:v>
                </c:pt>
                <c:pt idx="53">
                  <c:v>0.2354207141365332</c:v>
                </c:pt>
                <c:pt idx="54">
                  <c:v>0.2376159362584028</c:v>
                </c:pt>
                <c:pt idx="55">
                  <c:v>0.23976151737532239</c:v>
                </c:pt>
                <c:pt idx="56">
                  <c:v>0.241858070240382</c:v>
                </c:pt>
                <c:pt idx="57">
                  <c:v>0.2439061794207312</c:v>
                </c:pt>
                <c:pt idx="58">
                  <c:v>0.24590640287687041</c:v>
                </c:pt>
                <c:pt idx="59">
                  <c:v>0.24785927342020719</c:v>
                </c:pt>
                <c:pt idx="60">
                  <c:v>0.24976530006007719</c:v>
                </c:pt>
                <c:pt idx="61">
                  <c:v>0.2516249692502176</c:v>
                </c:pt>
                <c:pt idx="62">
                  <c:v>0.25343874604361161</c:v>
                </c:pt>
                <c:pt idx="63">
                  <c:v>0.25520707516367919</c:v>
                </c:pt>
                <c:pt idx="64">
                  <c:v>0.25693038199897639</c:v>
                </c:pt>
                <c:pt idx="65">
                  <c:v>0.25860907352782758</c:v>
                </c:pt>
                <c:pt idx="66">
                  <c:v>0.26024353917867682</c:v>
                </c:pt>
                <c:pt idx="67">
                  <c:v>0.26183415163137003</c:v>
                </c:pt>
                <c:pt idx="68">
                  <c:v>0.2633812675640772</c:v>
                </c:pt>
                <c:pt idx="69">
                  <c:v>0.26488522835010758</c:v>
                </c:pt>
                <c:pt idx="70">
                  <c:v>0.26634636070847639</c:v>
                </c:pt>
                <c:pt idx="71">
                  <c:v>0.26776497731171478</c:v>
                </c:pt>
                <c:pt idx="72">
                  <c:v>0.26914137735409638</c:v>
                </c:pt>
                <c:pt idx="73">
                  <c:v>0.27047584708317163</c:v>
                </c:pt>
                <c:pt idx="74">
                  <c:v>0.27176866029723162</c:v>
                </c:pt>
                <c:pt idx="75">
                  <c:v>0.27302007881109719</c:v>
                </c:pt>
                <c:pt idx="76">
                  <c:v>0.27423035289242242</c:v>
                </c:pt>
                <c:pt idx="77">
                  <c:v>0.27539972167050319</c:v>
                </c:pt>
                <c:pt idx="78">
                  <c:v>0.2765284135194172</c:v>
                </c:pt>
                <c:pt idx="79">
                  <c:v>0.27761664641716838</c:v>
                </c:pt>
                <c:pt idx="80">
                  <c:v>0.27866462828236038</c:v>
                </c:pt>
                <c:pt idx="81">
                  <c:v>0.27967255728980323</c:v>
                </c:pt>
                <c:pt idx="82">
                  <c:v>0.28064062216633923</c:v>
                </c:pt>
                <c:pt idx="83">
                  <c:v>0.28156900246806682</c:v>
                </c:pt>
                <c:pt idx="84">
                  <c:v>0.28245786884004442</c:v>
                </c:pt>
                <c:pt idx="85">
                  <c:v>0.28330738325947041</c:v>
                </c:pt>
                <c:pt idx="86">
                  <c:v>0.28411769926325198</c:v>
                </c:pt>
                <c:pt idx="87">
                  <c:v>0.284888962160804</c:v>
                </c:pt>
                <c:pt idx="88">
                  <c:v>0.28562130923284318</c:v>
                </c:pt>
                <c:pt idx="89">
                  <c:v>0.28631486991689242</c:v>
                </c:pt>
                <c:pt idx="90">
                  <c:v>0.2869697659801424</c:v>
                </c:pt>
                <c:pt idx="91">
                  <c:v>0.28758611168026438</c:v>
                </c:pt>
                <c:pt idx="92">
                  <c:v>0.28816401391472318</c:v>
                </c:pt>
                <c:pt idx="93">
                  <c:v>0.28870357235909122</c:v>
                </c:pt>
                <c:pt idx="94">
                  <c:v>0.28920487959481722</c:v>
                </c:pt>
                <c:pt idx="95">
                  <c:v>0.28966802122686919</c:v>
                </c:pt>
                <c:pt idx="96">
                  <c:v>0.29009307599163281</c:v>
                </c:pt>
                <c:pt idx="97">
                  <c:v>0.29048011585540279</c:v>
                </c:pt>
                <c:pt idx="98">
                  <c:v>0.29082920610378482</c:v>
                </c:pt>
                <c:pt idx="99">
                  <c:v>0.2911404054222852</c:v>
                </c:pt>
                <c:pt idx="100">
                  <c:v>0.29141376596833479</c:v>
                </c:pt>
                <c:pt idx="101">
                  <c:v>0.29164933343497201</c:v>
                </c:pt>
                <c:pt idx="102">
                  <c:v>0.29184714710638121</c:v>
                </c:pt>
                <c:pt idx="103">
                  <c:v>0.29200723990544719</c:v>
                </c:pt>
                <c:pt idx="104">
                  <c:v>0.29212963843347839</c:v>
                </c:pt>
                <c:pt idx="105">
                  <c:v>0.29221436300220838</c:v>
                </c:pt>
                <c:pt idx="106">
                  <c:v>0.29226142765818242</c:v>
                </c:pt>
                <c:pt idx="107">
                  <c:v>0.29227084019959038</c:v>
                </c:pt>
                <c:pt idx="108">
                  <c:v>0.29228399999999999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FE61-48BA-8983-374531050CAC}"/>
            </c:ext>
          </c:extLst>
        </c:ser>
        <c:ser>
          <c:idx val="4"/>
          <c:order val="2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5.8608058608058608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-140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E61-48BA-8983-374531050CA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E61-48BA-8983-374531050CA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(4)'!$K$4:$K$5</c:f>
              <c:numCache>
                <c:formatCode>General</c:formatCode>
                <c:ptCount val="2"/>
                <c:pt idx="0">
                  <c:v>0</c:v>
                </c:pt>
                <c:pt idx="1">
                  <c:v>-3.92344497607656</c:v>
                </c:pt>
              </c:numCache>
            </c:numRef>
          </c:xVal>
          <c:yVal>
            <c:numRef>
              <c:f>'Seoyoung (4)'!$L$4:$L$5</c:f>
              <c:numCache>
                <c:formatCode>General</c:formatCode>
                <c:ptCount val="2"/>
                <c:pt idx="0">
                  <c:v>-0.261414027756534</c:v>
                </c:pt>
                <c:pt idx="1">
                  <c:v>-0.261414027756534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4-FE61-48BA-8983-374531050CAC}"/>
            </c:ext>
          </c:extLst>
        </c:ser>
        <c:ser>
          <c:idx val="5"/>
          <c:order val="3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2.5432450280010011E-2"/>
                  <c:y val="-3.680037209135920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-$40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FE61-48BA-8983-374531050CA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FE61-48BA-8983-374531050CA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(4)'!$K$7:$K$8</c:f>
              <c:numCache>
                <c:formatCode>General</c:formatCode>
                <c:ptCount val="2"/>
                <c:pt idx="0">
                  <c:v>-3.92344497607656</c:v>
                </c:pt>
                <c:pt idx="1">
                  <c:v>-3.92344497607656</c:v>
                </c:pt>
              </c:numCache>
            </c:numRef>
          </c:xVal>
          <c:yVal>
            <c:numRef>
              <c:f>'Seoyoung (4)'!$L$7:$L$8</c:f>
              <c:numCache>
                <c:formatCode>General</c:formatCode>
                <c:ptCount val="2"/>
                <c:pt idx="0">
                  <c:v>2.5000000000000001E-2</c:v>
                </c:pt>
                <c:pt idx="1">
                  <c:v>-0.261414027756534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7-FE61-48BA-8983-374531050CAC}"/>
            </c:ext>
          </c:extLst>
        </c:ser>
        <c:ser>
          <c:idx val="10"/>
          <c:order val="4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5.8608058608058608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-175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FE61-48BA-8983-374531050CA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FE61-48BA-8983-374531050CA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(4)'!$Q$4:$Q$5</c:f>
              <c:numCache>
                <c:formatCode>General</c:formatCode>
                <c:ptCount val="2"/>
                <c:pt idx="0">
                  <c:v>0</c:v>
                </c:pt>
                <c:pt idx="1">
                  <c:v>-7.94258373205742</c:v>
                </c:pt>
              </c:numCache>
            </c:numRef>
          </c:xVal>
          <c:yVal>
            <c:numRef>
              <c:f>'Seoyoung (4)'!$R$4:$R$5</c:f>
              <c:numCache>
                <c:formatCode>General</c:formatCode>
                <c:ptCount val="2"/>
                <c:pt idx="0">
                  <c:v>-0.33038264380031601</c:v>
                </c:pt>
                <c:pt idx="1">
                  <c:v>-0.33038264380031601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A-FE61-48BA-8983-374531050CAC}"/>
            </c:ext>
          </c:extLst>
        </c:ser>
        <c:ser>
          <c:idx val="11"/>
          <c:order val="5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3.5740413144939615E-2"/>
                  <c:y val="-2.99846601759384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-$80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FE61-48BA-8983-374531050CA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FE61-48BA-8983-374531050CA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(4)'!$Q$7:$Q$8</c:f>
              <c:numCache>
                <c:formatCode>General</c:formatCode>
                <c:ptCount val="2"/>
                <c:pt idx="0">
                  <c:v>-7.94258373205742</c:v>
                </c:pt>
                <c:pt idx="1">
                  <c:v>-7.94258373205742</c:v>
                </c:pt>
              </c:numCache>
            </c:numRef>
          </c:xVal>
          <c:yVal>
            <c:numRef>
              <c:f>'Seoyoung (4)'!$R$7:$R$8</c:f>
              <c:numCache>
                <c:formatCode>General</c:formatCode>
                <c:ptCount val="2"/>
                <c:pt idx="0">
                  <c:v>2.5000000000000001E-2</c:v>
                </c:pt>
                <c:pt idx="1">
                  <c:v>-0.33038264380031601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D-FE61-48BA-8983-374531050C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3634872"/>
        <c:axId val="303632912"/>
      </c:scatterChart>
      <c:valAx>
        <c:axId val="303634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303632912"/>
        <c:crossesAt val="2.5000000000000005E-2"/>
        <c:crossBetween val="midCat"/>
      </c:valAx>
      <c:valAx>
        <c:axId val="303632912"/>
        <c:scaling>
          <c:orientation val="minMax"/>
          <c:max val="0.38000000000000006"/>
          <c:min val="-0.48000000000000004"/>
        </c:scaling>
        <c:delete val="0"/>
        <c:axPos val="l"/>
        <c:numFmt formatCode="General" sourceLinked="1"/>
        <c:majorTickMark val="none"/>
        <c:minorTickMark val="none"/>
        <c:tickLblPos val="none"/>
        <c:crossAx val="303634872"/>
        <c:crossesAt val="5.000000000000001E-2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2000"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1634436806535812E-2"/>
          <c:y val="1.4270177398203925E-2"/>
          <c:w val="0.96978682082525014"/>
          <c:h val="0.95840545510818675"/>
        </c:manualLayout>
      </c:layout>
      <c:scatterChart>
        <c:scatterStyle val="smoothMarker"/>
        <c:varyColors val="0"/>
        <c:ser>
          <c:idx val="0"/>
          <c:order val="0"/>
          <c:spPr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marker>
            <c:symbol val="none"/>
          </c:marker>
          <c:xVal>
            <c:numRef>
              <c:f>'Seoyoung (4)'!$C$1:$C$110</c:f>
              <c:numCache>
                <c:formatCode>General</c:formatCode>
                <c:ptCount val="110"/>
                <c:pt idx="0">
                  <c:v>-20</c:v>
                </c:pt>
                <c:pt idx="1">
                  <c:v>-19.808612440191379</c:v>
                </c:pt>
                <c:pt idx="2">
                  <c:v>-19.617224880382778</c:v>
                </c:pt>
                <c:pt idx="3">
                  <c:v>-19.425837320574161</c:v>
                </c:pt>
                <c:pt idx="4">
                  <c:v>-19.234449760765539</c:v>
                </c:pt>
                <c:pt idx="5">
                  <c:v>-19.043062200956939</c:v>
                </c:pt>
                <c:pt idx="6">
                  <c:v>-18.851674641148321</c:v>
                </c:pt>
                <c:pt idx="7">
                  <c:v>-18.660287081339721</c:v>
                </c:pt>
                <c:pt idx="8">
                  <c:v>-18.4688995215311</c:v>
                </c:pt>
                <c:pt idx="9">
                  <c:v>-18.277511961722482</c:v>
                </c:pt>
                <c:pt idx="10">
                  <c:v>-18.086124401913882</c:v>
                </c:pt>
                <c:pt idx="11">
                  <c:v>-17.89473684210526</c:v>
                </c:pt>
                <c:pt idx="12">
                  <c:v>-17.703349282296639</c:v>
                </c:pt>
                <c:pt idx="13">
                  <c:v>-17.511961722488039</c:v>
                </c:pt>
                <c:pt idx="14">
                  <c:v>-17.320574162679421</c:v>
                </c:pt>
                <c:pt idx="15">
                  <c:v>-17.129186602870821</c:v>
                </c:pt>
                <c:pt idx="16">
                  <c:v>-16.937799043062199</c:v>
                </c:pt>
                <c:pt idx="17">
                  <c:v>-16.746411483253581</c:v>
                </c:pt>
                <c:pt idx="18">
                  <c:v>-16.555023923444981</c:v>
                </c:pt>
                <c:pt idx="19">
                  <c:v>-16.36363636363636</c:v>
                </c:pt>
                <c:pt idx="20">
                  <c:v>-16.17224880382776</c:v>
                </c:pt>
                <c:pt idx="21">
                  <c:v>-15.98086124401914</c:v>
                </c:pt>
                <c:pt idx="22">
                  <c:v>-15.78947368421052</c:v>
                </c:pt>
                <c:pt idx="23">
                  <c:v>-15.59808612440192</c:v>
                </c:pt>
                <c:pt idx="24">
                  <c:v>-15.406698564593301</c:v>
                </c:pt>
                <c:pt idx="25">
                  <c:v>-15.215311004784679</c:v>
                </c:pt>
                <c:pt idx="26">
                  <c:v>-15.023923444976081</c:v>
                </c:pt>
                <c:pt idx="27">
                  <c:v>-14.832535885167459</c:v>
                </c:pt>
                <c:pt idx="28">
                  <c:v>-14.641148325358859</c:v>
                </c:pt>
                <c:pt idx="29">
                  <c:v>-14.44976076555024</c:v>
                </c:pt>
                <c:pt idx="30">
                  <c:v>-14.25837320574162</c:v>
                </c:pt>
                <c:pt idx="31">
                  <c:v>-14.06698564593302</c:v>
                </c:pt>
                <c:pt idx="32">
                  <c:v>-13.8755980861244</c:v>
                </c:pt>
                <c:pt idx="33">
                  <c:v>-13.68421052631578</c:v>
                </c:pt>
                <c:pt idx="34">
                  <c:v>-13.49282296650718</c:v>
                </c:pt>
                <c:pt idx="35">
                  <c:v>-13.301435406698561</c:v>
                </c:pt>
                <c:pt idx="36">
                  <c:v>-13.110047846889961</c:v>
                </c:pt>
                <c:pt idx="37">
                  <c:v>-12.918660287081339</c:v>
                </c:pt>
                <c:pt idx="38">
                  <c:v>-12.72727272727272</c:v>
                </c:pt>
                <c:pt idx="39">
                  <c:v>-12.535885167464119</c:v>
                </c:pt>
                <c:pt idx="40">
                  <c:v>-12.3444976076555</c:v>
                </c:pt>
                <c:pt idx="41">
                  <c:v>-12.1531100478469</c:v>
                </c:pt>
                <c:pt idx="42">
                  <c:v>-11.96172248803828</c:v>
                </c:pt>
                <c:pt idx="43">
                  <c:v>-11.77033492822966</c:v>
                </c:pt>
                <c:pt idx="44">
                  <c:v>-11.57894736842106</c:v>
                </c:pt>
                <c:pt idx="45">
                  <c:v>-11.387559808612441</c:v>
                </c:pt>
                <c:pt idx="46">
                  <c:v>-11.196172248803819</c:v>
                </c:pt>
                <c:pt idx="47">
                  <c:v>-11.004784688995221</c:v>
                </c:pt>
                <c:pt idx="48">
                  <c:v>-10.813397129186599</c:v>
                </c:pt>
                <c:pt idx="49">
                  <c:v>-10.622009569377999</c:v>
                </c:pt>
                <c:pt idx="50">
                  <c:v>-10.43062200956938</c:v>
                </c:pt>
                <c:pt idx="51">
                  <c:v>-10.23923444976076</c:v>
                </c:pt>
                <c:pt idx="52">
                  <c:v>-10.04784688995216</c:v>
                </c:pt>
                <c:pt idx="53">
                  <c:v>-9.8564593301435401</c:v>
                </c:pt>
                <c:pt idx="54">
                  <c:v>-9.6650717703349205</c:v>
                </c:pt>
                <c:pt idx="55">
                  <c:v>-9.4736842105263204</c:v>
                </c:pt>
                <c:pt idx="56">
                  <c:v>-9.2822966507177007</c:v>
                </c:pt>
                <c:pt idx="57">
                  <c:v>-9.0909090909091006</c:v>
                </c:pt>
                <c:pt idx="58">
                  <c:v>-8.8995215311004792</c:v>
                </c:pt>
                <c:pt idx="59">
                  <c:v>-8.7081339712918595</c:v>
                </c:pt>
                <c:pt idx="60">
                  <c:v>-8.5167464114832594</c:v>
                </c:pt>
                <c:pt idx="61">
                  <c:v>-8.3253588516746397</c:v>
                </c:pt>
                <c:pt idx="62">
                  <c:v>-8.1339712918660201</c:v>
                </c:pt>
                <c:pt idx="63">
                  <c:v>-7.94258373205742</c:v>
                </c:pt>
                <c:pt idx="64">
                  <c:v>-7.7511961722488003</c:v>
                </c:pt>
                <c:pt idx="65">
                  <c:v>-7.5598086124402002</c:v>
                </c:pt>
                <c:pt idx="66">
                  <c:v>-7.3684210526315796</c:v>
                </c:pt>
                <c:pt idx="67">
                  <c:v>-7.17703349282296</c:v>
                </c:pt>
                <c:pt idx="68">
                  <c:v>-6.9856459330143599</c:v>
                </c:pt>
                <c:pt idx="69">
                  <c:v>-6.7942583732057402</c:v>
                </c:pt>
                <c:pt idx="70">
                  <c:v>-6.6028708133971197</c:v>
                </c:pt>
                <c:pt idx="71">
                  <c:v>-6.4114832535885196</c:v>
                </c:pt>
                <c:pt idx="72">
                  <c:v>-6.2200956937798999</c:v>
                </c:pt>
                <c:pt idx="73">
                  <c:v>-6.0287081339712998</c:v>
                </c:pt>
                <c:pt idx="74">
                  <c:v>-5.8373205741626801</c:v>
                </c:pt>
                <c:pt idx="75">
                  <c:v>-5.6459330143540596</c:v>
                </c:pt>
                <c:pt idx="76">
                  <c:v>-5.4545454545454604</c:v>
                </c:pt>
                <c:pt idx="77">
                  <c:v>-5.2631578947368398</c:v>
                </c:pt>
                <c:pt idx="78">
                  <c:v>-5.0717703349282202</c:v>
                </c:pt>
                <c:pt idx="79">
                  <c:v>-4.88038277511962</c:v>
                </c:pt>
                <c:pt idx="80">
                  <c:v>-4.6889952153110004</c:v>
                </c:pt>
                <c:pt idx="81">
                  <c:v>-4.4976076555024003</c:v>
                </c:pt>
                <c:pt idx="82">
                  <c:v>-4.3062200956937797</c:v>
                </c:pt>
                <c:pt idx="83">
                  <c:v>-4.1148325358851601</c:v>
                </c:pt>
                <c:pt idx="84">
                  <c:v>-3.92344497607656</c:v>
                </c:pt>
                <c:pt idx="85">
                  <c:v>-3.7320574162679399</c:v>
                </c:pt>
                <c:pt idx="86">
                  <c:v>-3.5406698564593402</c:v>
                </c:pt>
                <c:pt idx="87">
                  <c:v>-3.3492822966507201</c:v>
                </c:pt>
                <c:pt idx="88">
                  <c:v>-3.1578947368421</c:v>
                </c:pt>
                <c:pt idx="89">
                  <c:v>-2.9665071770334999</c:v>
                </c:pt>
                <c:pt idx="90">
                  <c:v>-2.7751196172248802</c:v>
                </c:pt>
                <c:pt idx="91">
                  <c:v>-2.5837320574162601</c:v>
                </c:pt>
                <c:pt idx="92">
                  <c:v>-2.39234449760766</c:v>
                </c:pt>
                <c:pt idx="93">
                  <c:v>-2.2009569377990399</c:v>
                </c:pt>
                <c:pt idx="94">
                  <c:v>-2.0095693779904402</c:v>
                </c:pt>
                <c:pt idx="95">
                  <c:v>-1.8181818181818159</c:v>
                </c:pt>
                <c:pt idx="96">
                  <c:v>-1.626794258373206</c:v>
                </c:pt>
                <c:pt idx="97">
                  <c:v>-1.4354066985645959</c:v>
                </c:pt>
                <c:pt idx="98">
                  <c:v>-1.24401913875598</c:v>
                </c:pt>
                <c:pt idx="99">
                  <c:v>-1.0526315789473699</c:v>
                </c:pt>
                <c:pt idx="100">
                  <c:v>-0.86124401913875603</c:v>
                </c:pt>
                <c:pt idx="101">
                  <c:v>-0.66985645933014404</c:v>
                </c:pt>
                <c:pt idx="102">
                  <c:v>-0.47846889952152999</c:v>
                </c:pt>
                <c:pt idx="103">
                  <c:v>-0.28708133971291999</c:v>
                </c:pt>
                <c:pt idx="104">
                  <c:v>-9.5693779904305401E-2</c:v>
                </c:pt>
                <c:pt idx="105">
                  <c:v>-7.1400000000000005E-2</c:v>
                </c:pt>
                <c:pt idx="106">
                  <c:v>-0.02</c:v>
                </c:pt>
                <c:pt idx="107">
                  <c:v>-1.2222E-2</c:v>
                </c:pt>
                <c:pt idx="108">
                  <c:v>0</c:v>
                </c:pt>
                <c:pt idx="109">
                  <c:v>0.05</c:v>
                </c:pt>
              </c:numCache>
            </c:numRef>
          </c:xVal>
          <c:yVal>
            <c:numRef>
              <c:f>'Seoyoung (4)'!$D$1:$D$110</c:f>
              <c:numCache>
                <c:formatCode>General</c:formatCode>
                <c:ptCount val="110"/>
                <c:pt idx="0">
                  <c:v>-0.4008969948776</c:v>
                </c:pt>
                <c:pt idx="1">
                  <c:v>-0.40088906388900403</c:v>
                </c:pt>
                <c:pt idx="2">
                  <c:v>-0.40084940582582401</c:v>
                </c:pt>
                <c:pt idx="3">
                  <c:v>-0.40077800820255999</c:v>
                </c:pt>
                <c:pt idx="4">
                  <c:v>-0.40067484852634799</c:v>
                </c:pt>
                <c:pt idx="5">
                  <c:v>-0.400539894264408</c:v>
                </c:pt>
                <c:pt idx="6">
                  <c:v>-0.40037310279686</c:v>
                </c:pt>
                <c:pt idx="7">
                  <c:v>-0.40017442135478398</c:v>
                </c:pt>
                <c:pt idx="8">
                  <c:v>-0.39994378694328803</c:v>
                </c:pt>
                <c:pt idx="9">
                  <c:v>-0.39968112624935598</c:v>
                </c:pt>
                <c:pt idx="10">
                  <c:v>-0.39938635553412</c:v>
                </c:pt>
                <c:pt idx="11">
                  <c:v>-0.39905938050925799</c:v>
                </c:pt>
                <c:pt idx="12">
                  <c:v>-0.39870009619702401</c:v>
                </c:pt>
                <c:pt idx="13">
                  <c:v>-0.39830838677348201</c:v>
                </c:pt>
                <c:pt idx="14">
                  <c:v>-0.39788412539437201</c:v>
                </c:pt>
                <c:pt idx="15">
                  <c:v>-0.39742717400301197</c:v>
                </c:pt>
                <c:pt idx="16">
                  <c:v>-0.39693738311955001</c:v>
                </c:pt>
                <c:pt idx="17">
                  <c:v>-0.39641459161082199</c:v>
                </c:pt>
                <c:pt idx="18">
                  <c:v>-0.395858626439964</c:v>
                </c:pt>
                <c:pt idx="19">
                  <c:v>-0.395269302394894</c:v>
                </c:pt>
                <c:pt idx="20">
                  <c:v>-0.394646421794624</c:v>
                </c:pt>
                <c:pt idx="21">
                  <c:v>-0.393989774172322</c:v>
                </c:pt>
                <c:pt idx="22">
                  <c:v>-0.39329913593390597</c:v>
                </c:pt>
                <c:pt idx="23">
                  <c:v>-0.39257426999084399</c:v>
                </c:pt>
                <c:pt idx="24">
                  <c:v>-0.39181492536572599</c:v>
                </c:pt>
                <c:pt idx="25">
                  <c:v>-0.391020836769012</c:v>
                </c:pt>
                <c:pt idx="26">
                  <c:v>-0.390191724145248</c:v>
                </c:pt>
                <c:pt idx="27">
                  <c:v>-0.38932729218686202</c:v>
                </c:pt>
                <c:pt idx="28">
                  <c:v>-0.38842722981348199</c:v>
                </c:pt>
                <c:pt idx="29">
                  <c:v>-0.38749120961452199</c:v>
                </c:pt>
                <c:pt idx="30">
                  <c:v>-0.38651888725261602</c:v>
                </c:pt>
                <c:pt idx="31">
                  <c:v>-0.385509900825172</c:v>
                </c:pt>
                <c:pt idx="32">
                  <c:v>-0.38446387018115202</c:v>
                </c:pt>
                <c:pt idx="33">
                  <c:v>-0.38338039618985598</c:v>
                </c:pt>
                <c:pt idx="34">
                  <c:v>-0.38225905995819398</c:v>
                </c:pt>
                <c:pt idx="35">
                  <c:v>-0.38109942199260599</c:v>
                </c:pt>
                <c:pt idx="36">
                  <c:v>-0.37990102130139197</c:v>
                </c:pt>
                <c:pt idx="37">
                  <c:v>-0.37866337443283798</c:v>
                </c:pt>
                <c:pt idx="38">
                  <c:v>-0.37738597444400201</c:v>
                </c:pt>
                <c:pt idx="39">
                  <c:v>-0.37606828979460999</c:v>
                </c:pt>
                <c:pt idx="40">
                  <c:v>-0.37470976315981203</c:v>
                </c:pt>
                <c:pt idx="41">
                  <c:v>-0.373309810155036</c:v>
                </c:pt>
                <c:pt idx="42">
                  <c:v>-0.37186781796538998</c:v>
                </c:pt>
                <c:pt idx="43">
                  <c:v>-0.37038314387127003</c:v>
                </c:pt>
                <c:pt idx="44">
                  <c:v>-0.368855113660982</c:v>
                </c:pt>
                <c:pt idx="45">
                  <c:v>-0.36728301992010398</c:v>
                </c:pt>
                <c:pt idx="46">
                  <c:v>-0.36566612018624201</c:v>
                </c:pt>
                <c:pt idx="47">
                  <c:v>-0.36400363495652999</c:v>
                </c:pt>
                <c:pt idx="48">
                  <c:v>-0.36229474553372398</c:v>
                </c:pt>
                <c:pt idx="49">
                  <c:v>-0.36053859169519797</c:v>
                </c:pt>
                <c:pt idx="50">
                  <c:v>-0.35873426916713602</c:v>
                </c:pt>
                <c:pt idx="51">
                  <c:v>-0.35688082688423201</c:v>
                </c:pt>
                <c:pt idx="52">
                  <c:v>-0.35497726401263402</c:v>
                </c:pt>
                <c:pt idx="53">
                  <c:v>-0.35302252671119799</c:v>
                </c:pt>
                <c:pt idx="54">
                  <c:v>-0.35101550460282799</c:v>
                </c:pt>
                <c:pt idx="55">
                  <c:v>-0.348955026924062</c:v>
                </c:pt>
                <c:pt idx="56">
                  <c:v>-0.34683985831679598</c:v>
                </c:pt>
                <c:pt idx="57">
                  <c:v>-0.34466869422112401</c:v>
                </c:pt>
                <c:pt idx="58">
                  <c:v>-0.34244015582260201</c:v>
                </c:pt>
                <c:pt idx="59">
                  <c:v>-0.34015278450060998</c:v>
                </c:pt>
                <c:pt idx="60">
                  <c:v>-0.33780503571675202</c:v>
                </c:pt>
                <c:pt idx="61">
                  <c:v>-0.33539527227322002</c:v>
                </c:pt>
                <c:pt idx="62">
                  <c:v>-0.33292175686037401</c:v>
                </c:pt>
                <c:pt idx="63">
                  <c:v>-0.33038264380031601</c:v>
                </c:pt>
                <c:pt idx="64">
                  <c:v>-0.32777596987836999</c:v>
                </c:pt>
                <c:pt idx="65">
                  <c:v>-0.32509964413678</c:v>
                </c:pt>
                <c:pt idx="66">
                  <c:v>-0.32235143648397602</c:v>
                </c:pt>
                <c:pt idx="67">
                  <c:v>-0.319528964947556</c:v>
                </c:pt>
                <c:pt idx="68">
                  <c:v>-0.31662968136889802</c:v>
                </c:pt>
                <c:pt idx="69">
                  <c:v>-0.31365085530076398</c:v>
                </c:pt>
                <c:pt idx="70">
                  <c:v>-0.31058955582478598</c:v>
                </c:pt>
                <c:pt idx="71">
                  <c:v>-0.30744263095156599</c:v>
                </c:pt>
                <c:pt idx="72">
                  <c:v>-0.304206684199472</c:v>
                </c:pt>
                <c:pt idx="73">
                  <c:v>-0.30087804786608202</c:v>
                </c:pt>
                <c:pt idx="74">
                  <c:v>-0.29745275240407798</c:v>
                </c:pt>
                <c:pt idx="75">
                  <c:v>-0.29392649118575798</c:v>
                </c:pt>
                <c:pt idx="76">
                  <c:v>-0.29029457977965401</c:v>
                </c:pt>
                <c:pt idx="77">
                  <c:v>-0.28655190865891</c:v>
                </c:pt>
                <c:pt idx="78">
                  <c:v>-0.282692888000736</c:v>
                </c:pt>
                <c:pt idx="79">
                  <c:v>-0.27871138290061998</c:v>
                </c:pt>
                <c:pt idx="80">
                  <c:v>-0.27460063688879399</c:v>
                </c:pt>
                <c:pt idx="81">
                  <c:v>-0.270353181063756</c:v>
                </c:pt>
                <c:pt idx="82">
                  <c:v>-0.26596072539844201</c:v>
                </c:pt>
                <c:pt idx="83">
                  <c:v>-0.261414027756534</c:v>
                </c:pt>
                <c:pt idx="84">
                  <c:v>-0.25670273477500199</c:v>
                </c:pt>
                <c:pt idx="85">
                  <c:v>-0.25181518686992799</c:v>
                </c:pt>
                <c:pt idx="86">
                  <c:v>-0.24673817697497599</c:v>
                </c:pt>
                <c:pt idx="87">
                  <c:v>-0.241456648872554</c:v>
                </c:pt>
                <c:pt idx="88">
                  <c:v>-0.23595331557728999</c:v>
                </c:pt>
                <c:pt idx="89">
                  <c:v>-0.23020817030544</c:v>
                </c:pt>
                <c:pt idx="90">
                  <c:v>-0.22419785068515</c:v>
                </c:pt>
                <c:pt idx="91">
                  <c:v>-0.21789479864053199</c:v>
                </c:pt>
                <c:pt idx="92">
                  <c:v>-0.21126612968628</c:v>
                </c:pt>
                <c:pt idx="93">
                  <c:v>-0.20427207881498599</c:v>
                </c:pt>
                <c:pt idx="94">
                  <c:v>-0.19686381201883521</c:v>
                </c:pt>
                <c:pt idx="95">
                  <c:v>-0.188980256072457</c:v>
                </c:pt>
                <c:pt idx="96">
                  <c:v>-0.18054334984144119</c:v>
                </c:pt>
                <c:pt idx="97">
                  <c:v>-0.1714506389499062</c:v>
                </c:pt>
                <c:pt idx="98">
                  <c:v>-0.16156314263111579</c:v>
                </c:pt>
                <c:pt idx="99">
                  <c:v>-0.1506841986319328</c:v>
                </c:pt>
                <c:pt idx="100">
                  <c:v>-0.1385194673608644</c:v>
                </c:pt>
                <c:pt idx="101">
                  <c:v>-0.1245924940074178</c:v>
                </c:pt>
                <c:pt idx="102">
                  <c:v>-0.1080352717011418</c:v>
                </c:pt>
                <c:pt idx="103">
                  <c:v>-8.6911040621950597E-2</c:v>
                </c:pt>
                <c:pt idx="104">
                  <c:v>-5.4301621206969602E-2</c:v>
                </c:pt>
                <c:pt idx="105">
                  <c:v>-4.0099999999999997E-2</c:v>
                </c:pt>
                <c:pt idx="106">
                  <c:v>-3.7539999999999997E-2</c:v>
                </c:pt>
                <c:pt idx="107">
                  <c:v>-0.03</c:v>
                </c:pt>
                <c:pt idx="108">
                  <c:v>0</c:v>
                </c:pt>
                <c:pt idx="109">
                  <c:v>2.4160000000000002E-3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8325-4641-BCBC-1A7FD974D9A5}"/>
            </c:ext>
          </c:extLst>
        </c:ser>
        <c:ser>
          <c:idx val="2"/>
          <c:order val="1"/>
          <c:spPr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marker>
            <c:symbol val="none"/>
          </c:marker>
          <c:xVal>
            <c:numRef>
              <c:f>'Seoyoung (4)'!$C$109:$C$217</c:f>
              <c:numCache>
                <c:formatCode>General</c:formatCode>
                <c:ptCount val="109"/>
                <c:pt idx="0">
                  <c:v>0</c:v>
                </c:pt>
                <c:pt idx="1">
                  <c:v>0.05</c:v>
                </c:pt>
                <c:pt idx="2">
                  <c:v>3.4500000000000003E-2</c:v>
                </c:pt>
                <c:pt idx="3">
                  <c:v>0.04</c:v>
                </c:pt>
                <c:pt idx="4">
                  <c:v>0.05</c:v>
                </c:pt>
                <c:pt idx="5">
                  <c:v>0.28708133971291999</c:v>
                </c:pt>
                <c:pt idx="6">
                  <c:v>0.47846889952152999</c:v>
                </c:pt>
                <c:pt idx="7">
                  <c:v>0.66985645933014404</c:v>
                </c:pt>
                <c:pt idx="8">
                  <c:v>0.86124401913875603</c:v>
                </c:pt>
                <c:pt idx="9">
                  <c:v>1.0526315789473699</c:v>
                </c:pt>
                <c:pt idx="10">
                  <c:v>1.24401913875598</c:v>
                </c:pt>
                <c:pt idx="11">
                  <c:v>1.4354066985645919</c:v>
                </c:pt>
                <c:pt idx="12">
                  <c:v>1.626794258373206</c:v>
                </c:pt>
                <c:pt idx="13">
                  <c:v>1.8181818181818159</c:v>
                </c:pt>
                <c:pt idx="14">
                  <c:v>2.0095693779904402</c:v>
                </c:pt>
                <c:pt idx="15">
                  <c:v>2.2009569377990399</c:v>
                </c:pt>
                <c:pt idx="16">
                  <c:v>2.39234449760766</c:v>
                </c:pt>
                <c:pt idx="17">
                  <c:v>2.5837320574162601</c:v>
                </c:pt>
                <c:pt idx="18">
                  <c:v>2.7751196172248802</c:v>
                </c:pt>
                <c:pt idx="19">
                  <c:v>2.9665071770334999</c:v>
                </c:pt>
                <c:pt idx="20">
                  <c:v>3.1578947368421</c:v>
                </c:pt>
                <c:pt idx="21">
                  <c:v>3.3492822966507201</c:v>
                </c:pt>
                <c:pt idx="22">
                  <c:v>3.5406698564593402</c:v>
                </c:pt>
                <c:pt idx="23">
                  <c:v>3.7320574162679399</c:v>
                </c:pt>
                <c:pt idx="24">
                  <c:v>3.92344497607656</c:v>
                </c:pt>
                <c:pt idx="25">
                  <c:v>4.1148325358851601</c:v>
                </c:pt>
                <c:pt idx="26">
                  <c:v>4.3062200956937797</c:v>
                </c:pt>
                <c:pt idx="27">
                  <c:v>4.4976076555024003</c:v>
                </c:pt>
                <c:pt idx="28">
                  <c:v>4.6889952153110004</c:v>
                </c:pt>
                <c:pt idx="29">
                  <c:v>4.88038277511962</c:v>
                </c:pt>
                <c:pt idx="30">
                  <c:v>5.0717703349282202</c:v>
                </c:pt>
                <c:pt idx="31">
                  <c:v>5.2631578947368398</c:v>
                </c:pt>
                <c:pt idx="32">
                  <c:v>5.4545454545454604</c:v>
                </c:pt>
                <c:pt idx="33">
                  <c:v>5.6459330143540596</c:v>
                </c:pt>
                <c:pt idx="34">
                  <c:v>5.8373205741626801</c:v>
                </c:pt>
                <c:pt idx="35">
                  <c:v>6.0287081339712998</c:v>
                </c:pt>
                <c:pt idx="36">
                  <c:v>6.2200956937798999</c:v>
                </c:pt>
                <c:pt idx="37">
                  <c:v>6.4114832535885196</c:v>
                </c:pt>
                <c:pt idx="38">
                  <c:v>6.6028708133971197</c:v>
                </c:pt>
                <c:pt idx="39">
                  <c:v>6.7942583732057402</c:v>
                </c:pt>
                <c:pt idx="40">
                  <c:v>6.9856459330143599</c:v>
                </c:pt>
                <c:pt idx="41">
                  <c:v>7.17703349282296</c:v>
                </c:pt>
                <c:pt idx="42">
                  <c:v>7.3684210526315796</c:v>
                </c:pt>
                <c:pt idx="43">
                  <c:v>7.5598086124402002</c:v>
                </c:pt>
                <c:pt idx="44">
                  <c:v>7.7511961722488003</c:v>
                </c:pt>
                <c:pt idx="45">
                  <c:v>7.94258373205742</c:v>
                </c:pt>
                <c:pt idx="46">
                  <c:v>8.1339712918660201</c:v>
                </c:pt>
                <c:pt idx="47">
                  <c:v>8.3253588516746397</c:v>
                </c:pt>
                <c:pt idx="48">
                  <c:v>8.5167464114832594</c:v>
                </c:pt>
                <c:pt idx="49">
                  <c:v>8.7081339712918595</c:v>
                </c:pt>
                <c:pt idx="50">
                  <c:v>8.8995215311004792</c:v>
                </c:pt>
                <c:pt idx="51">
                  <c:v>9.0909090909090793</c:v>
                </c:pt>
                <c:pt idx="52">
                  <c:v>9.2822966507177007</c:v>
                </c:pt>
                <c:pt idx="53">
                  <c:v>9.4736842105263204</c:v>
                </c:pt>
                <c:pt idx="54">
                  <c:v>9.6650717703349205</c:v>
                </c:pt>
                <c:pt idx="55">
                  <c:v>9.8564593301435401</c:v>
                </c:pt>
                <c:pt idx="56">
                  <c:v>10.04784688995216</c:v>
                </c:pt>
                <c:pt idx="57">
                  <c:v>10.23923444976076</c:v>
                </c:pt>
                <c:pt idx="58">
                  <c:v>10.43062200956938</c:v>
                </c:pt>
                <c:pt idx="59">
                  <c:v>10.622009569377999</c:v>
                </c:pt>
                <c:pt idx="60">
                  <c:v>10.813397129186599</c:v>
                </c:pt>
                <c:pt idx="61">
                  <c:v>11.004784688995221</c:v>
                </c:pt>
                <c:pt idx="62">
                  <c:v>11.196172248803819</c:v>
                </c:pt>
                <c:pt idx="63">
                  <c:v>11.387559808612441</c:v>
                </c:pt>
                <c:pt idx="64">
                  <c:v>11.57894736842106</c:v>
                </c:pt>
                <c:pt idx="65">
                  <c:v>11.77033492822966</c:v>
                </c:pt>
                <c:pt idx="66">
                  <c:v>11.96172248803828</c:v>
                </c:pt>
                <c:pt idx="67">
                  <c:v>12.15311004784688</c:v>
                </c:pt>
                <c:pt idx="68">
                  <c:v>12.3444976076555</c:v>
                </c:pt>
                <c:pt idx="69">
                  <c:v>12.535885167464119</c:v>
                </c:pt>
                <c:pt idx="70">
                  <c:v>12.72727272727272</c:v>
                </c:pt>
                <c:pt idx="71">
                  <c:v>12.918660287081339</c:v>
                </c:pt>
                <c:pt idx="72">
                  <c:v>13.110047846889961</c:v>
                </c:pt>
                <c:pt idx="73">
                  <c:v>13.301435406698561</c:v>
                </c:pt>
                <c:pt idx="74">
                  <c:v>13.49282296650718</c:v>
                </c:pt>
                <c:pt idx="75">
                  <c:v>13.68421052631578</c:v>
                </c:pt>
                <c:pt idx="76">
                  <c:v>13.8755980861244</c:v>
                </c:pt>
                <c:pt idx="77">
                  <c:v>14.06698564593302</c:v>
                </c:pt>
                <c:pt idx="78">
                  <c:v>14.25837320574162</c:v>
                </c:pt>
                <c:pt idx="79">
                  <c:v>14.44976076555024</c:v>
                </c:pt>
                <c:pt idx="80">
                  <c:v>14.64114832535884</c:v>
                </c:pt>
                <c:pt idx="81">
                  <c:v>14.832535885167459</c:v>
                </c:pt>
                <c:pt idx="82">
                  <c:v>15.023923444976081</c:v>
                </c:pt>
                <c:pt idx="83">
                  <c:v>15.215311004784679</c:v>
                </c:pt>
                <c:pt idx="84">
                  <c:v>15.406698564593301</c:v>
                </c:pt>
                <c:pt idx="85">
                  <c:v>15.59808612440192</c:v>
                </c:pt>
                <c:pt idx="86">
                  <c:v>15.78947368421052</c:v>
                </c:pt>
                <c:pt idx="87">
                  <c:v>15.98086124401914</c:v>
                </c:pt>
                <c:pt idx="88">
                  <c:v>16.172248803827738</c:v>
                </c:pt>
                <c:pt idx="89">
                  <c:v>16.36363636363636</c:v>
                </c:pt>
                <c:pt idx="90">
                  <c:v>16.555023923444981</c:v>
                </c:pt>
                <c:pt idx="91">
                  <c:v>16.746411483253581</c:v>
                </c:pt>
                <c:pt idx="92">
                  <c:v>16.937799043062199</c:v>
                </c:pt>
                <c:pt idx="93">
                  <c:v>17.129186602870799</c:v>
                </c:pt>
                <c:pt idx="94">
                  <c:v>17.320574162679421</c:v>
                </c:pt>
                <c:pt idx="95">
                  <c:v>17.511961722488039</c:v>
                </c:pt>
                <c:pt idx="96">
                  <c:v>17.703349282296639</c:v>
                </c:pt>
                <c:pt idx="97">
                  <c:v>17.89473684210526</c:v>
                </c:pt>
                <c:pt idx="98">
                  <c:v>18.086124401913882</c:v>
                </c:pt>
                <c:pt idx="99">
                  <c:v>18.277511961722482</c:v>
                </c:pt>
                <c:pt idx="100">
                  <c:v>18.4688995215311</c:v>
                </c:pt>
                <c:pt idx="101">
                  <c:v>18.660287081339721</c:v>
                </c:pt>
                <c:pt idx="102">
                  <c:v>18.851674641148321</c:v>
                </c:pt>
                <c:pt idx="103">
                  <c:v>19.043062200956939</c:v>
                </c:pt>
                <c:pt idx="104">
                  <c:v>19.234449760765539</c:v>
                </c:pt>
                <c:pt idx="105">
                  <c:v>19.425837320574161</c:v>
                </c:pt>
                <c:pt idx="106">
                  <c:v>19.617224880382778</c:v>
                </c:pt>
                <c:pt idx="107">
                  <c:v>19.808612440191379</c:v>
                </c:pt>
                <c:pt idx="108">
                  <c:v>20</c:v>
                </c:pt>
              </c:numCache>
            </c:numRef>
          </c:xVal>
          <c:yVal>
            <c:numRef>
              <c:f>'Seoyoung (4)'!$F$109:$F$217</c:f>
              <c:numCache>
                <c:formatCode>General</c:formatCode>
                <c:ptCount val="109"/>
                <c:pt idx="0">
                  <c:v>1E-3</c:v>
                </c:pt>
                <c:pt idx="1">
                  <c:v>1.0527E-2</c:v>
                </c:pt>
                <c:pt idx="2">
                  <c:v>1.2892000000000001E-2</c:v>
                </c:pt>
                <c:pt idx="3">
                  <c:v>2.0060000000000001E-2</c:v>
                </c:pt>
                <c:pt idx="4">
                  <c:v>2.5000000000000001E-2</c:v>
                </c:pt>
                <c:pt idx="5">
                  <c:v>3.457369588446868E-2</c:v>
                </c:pt>
                <c:pt idx="6">
                  <c:v>4.3606987063466003E-2</c:v>
                </c:pt>
                <c:pt idx="7">
                  <c:v>5.1816804163358397E-2</c:v>
                </c:pt>
                <c:pt idx="8">
                  <c:v>5.9426733129915997E-2</c:v>
                </c:pt>
                <c:pt idx="9">
                  <c:v>6.6568083764905597E-2</c:v>
                </c:pt>
                <c:pt idx="10">
                  <c:v>7.3326485805301198E-2</c:v>
                </c:pt>
                <c:pt idx="11">
                  <c:v>7.9761808442808793E-2</c:v>
                </c:pt>
                <c:pt idx="12">
                  <c:v>8.5918052515741999E-2</c:v>
                </c:pt>
                <c:pt idx="13">
                  <c:v>9.1828795914245198E-2</c:v>
                </c:pt>
                <c:pt idx="14">
                  <c:v>9.7520426906760799E-2</c:v>
                </c:pt>
                <c:pt idx="15">
                  <c:v>0.10301417914926039</c:v>
                </c:pt>
                <c:pt idx="16">
                  <c:v>0.1083274732072512</c:v>
                </c:pt>
                <c:pt idx="17">
                  <c:v>0.11347483495319199</c:v>
                </c:pt>
                <c:pt idx="18">
                  <c:v>0.1184685443604348</c:v>
                </c:pt>
                <c:pt idx="19">
                  <c:v>0.1233191061746228</c:v>
                </c:pt>
                <c:pt idx="20">
                  <c:v>0.12803559922596641</c:v>
                </c:pt>
                <c:pt idx="21">
                  <c:v>0.13262594083958201</c:v>
                </c:pt>
                <c:pt idx="22">
                  <c:v>0.13709709046637239</c:v>
                </c:pt>
                <c:pt idx="23">
                  <c:v>0.14145520891517241</c:v>
                </c:pt>
                <c:pt idx="24">
                  <c:v>0.14570578456682801</c:v>
                </c:pt>
                <c:pt idx="25">
                  <c:v>0.1498537346389768</c:v>
                </c:pt>
                <c:pt idx="26">
                  <c:v>0.15390348732676881</c:v>
                </c:pt>
                <c:pt idx="27">
                  <c:v>0.1578590490941332</c:v>
                </c:pt>
                <c:pt idx="28">
                  <c:v>0.16172406029886</c:v>
                </c:pt>
                <c:pt idx="29">
                  <c:v>0.16550184155397879</c:v>
                </c:pt>
                <c:pt idx="30">
                  <c:v>0.16919543266094561</c:v>
                </c:pt>
                <c:pt idx="31">
                  <c:v>0.1728076255327384</c:v>
                </c:pt>
                <c:pt idx="32">
                  <c:v>0.17634099221383359</c:v>
                </c:pt>
                <c:pt idx="33">
                  <c:v>0.1797979088694048</c:v>
                </c:pt>
                <c:pt idx="34">
                  <c:v>0.18318057643727281</c:v>
                </c:pt>
                <c:pt idx="35">
                  <c:v>0.1864910384984976</c:v>
                </c:pt>
                <c:pt idx="36">
                  <c:v>0.18973119681557479</c:v>
                </c:pt>
                <c:pt idx="37">
                  <c:v>0.19290282490343641</c:v>
                </c:pt>
                <c:pt idx="38">
                  <c:v>0.1960075799322992</c:v>
                </c:pt>
                <c:pt idx="39">
                  <c:v>0.19904701320874679</c:v>
                </c:pt>
                <c:pt idx="40">
                  <c:v>0.202022579439258</c:v>
                </c:pt>
                <c:pt idx="41">
                  <c:v>0.20493564494636959</c:v>
                </c:pt>
                <c:pt idx="42">
                  <c:v>0.2077874949800268</c:v>
                </c:pt>
                <c:pt idx="43">
                  <c:v>0.21057934024414721</c:v>
                </c:pt>
                <c:pt idx="44">
                  <c:v>0.2133123227398952</c:v>
                </c:pt>
                <c:pt idx="45">
                  <c:v>0.215987521011892</c:v>
                </c:pt>
                <c:pt idx="46">
                  <c:v>0.2186059548709148</c:v>
                </c:pt>
                <c:pt idx="47">
                  <c:v>0.221168589656078</c:v>
                </c:pt>
                <c:pt idx="48">
                  <c:v>0.22367634009064241</c:v>
                </c:pt>
                <c:pt idx="49">
                  <c:v>0.22613007377817801</c:v>
                </c:pt>
                <c:pt idx="50">
                  <c:v>0.22853061437951841</c:v>
                </c:pt>
                <c:pt idx="51">
                  <c:v>0.23087874450563961</c:v>
                </c:pt>
                <c:pt idx="52">
                  <c:v>0.23317520835706279</c:v>
                </c:pt>
                <c:pt idx="53">
                  <c:v>0.2354207141365332</c:v>
                </c:pt>
                <c:pt idx="54">
                  <c:v>0.2376159362584028</c:v>
                </c:pt>
                <c:pt idx="55">
                  <c:v>0.23976151737532239</c:v>
                </c:pt>
                <c:pt idx="56">
                  <c:v>0.241858070240382</c:v>
                </c:pt>
                <c:pt idx="57">
                  <c:v>0.2439061794207312</c:v>
                </c:pt>
                <c:pt idx="58">
                  <c:v>0.24590640287687041</c:v>
                </c:pt>
                <c:pt idx="59">
                  <c:v>0.24785927342020719</c:v>
                </c:pt>
                <c:pt idx="60">
                  <c:v>0.24976530006007719</c:v>
                </c:pt>
                <c:pt idx="61">
                  <c:v>0.2516249692502176</c:v>
                </c:pt>
                <c:pt idx="62">
                  <c:v>0.25343874604361161</c:v>
                </c:pt>
                <c:pt idx="63">
                  <c:v>0.25520707516367919</c:v>
                </c:pt>
                <c:pt idx="64">
                  <c:v>0.25693038199897639</c:v>
                </c:pt>
                <c:pt idx="65">
                  <c:v>0.25860907352782758</c:v>
                </c:pt>
                <c:pt idx="66">
                  <c:v>0.26024353917867682</c:v>
                </c:pt>
                <c:pt idx="67">
                  <c:v>0.26183415163137003</c:v>
                </c:pt>
                <c:pt idx="68">
                  <c:v>0.2633812675640772</c:v>
                </c:pt>
                <c:pt idx="69">
                  <c:v>0.26488522835010758</c:v>
                </c:pt>
                <c:pt idx="70">
                  <c:v>0.26634636070847639</c:v>
                </c:pt>
                <c:pt idx="71">
                  <c:v>0.26776497731171478</c:v>
                </c:pt>
                <c:pt idx="72">
                  <c:v>0.26914137735409638</c:v>
                </c:pt>
                <c:pt idx="73">
                  <c:v>0.27047584708317163</c:v>
                </c:pt>
                <c:pt idx="74">
                  <c:v>0.27176866029723162</c:v>
                </c:pt>
                <c:pt idx="75">
                  <c:v>0.27302007881109719</c:v>
                </c:pt>
                <c:pt idx="76">
                  <c:v>0.27423035289242242</c:v>
                </c:pt>
                <c:pt idx="77">
                  <c:v>0.27539972167050319</c:v>
                </c:pt>
                <c:pt idx="78">
                  <c:v>0.2765284135194172</c:v>
                </c:pt>
                <c:pt idx="79">
                  <c:v>0.27761664641716838</c:v>
                </c:pt>
                <c:pt idx="80">
                  <c:v>0.27866462828236038</c:v>
                </c:pt>
                <c:pt idx="81">
                  <c:v>0.27967255728980323</c:v>
                </c:pt>
                <c:pt idx="82">
                  <c:v>0.28064062216633923</c:v>
                </c:pt>
                <c:pt idx="83">
                  <c:v>0.28156900246806682</c:v>
                </c:pt>
                <c:pt idx="84">
                  <c:v>0.28245786884004442</c:v>
                </c:pt>
                <c:pt idx="85">
                  <c:v>0.28330738325947041</c:v>
                </c:pt>
                <c:pt idx="86">
                  <c:v>0.28411769926325198</c:v>
                </c:pt>
                <c:pt idx="87">
                  <c:v>0.284888962160804</c:v>
                </c:pt>
                <c:pt idx="88">
                  <c:v>0.28562130923284318</c:v>
                </c:pt>
                <c:pt idx="89">
                  <c:v>0.28631486991689242</c:v>
                </c:pt>
                <c:pt idx="90">
                  <c:v>0.2869697659801424</c:v>
                </c:pt>
                <c:pt idx="91">
                  <c:v>0.28758611168026438</c:v>
                </c:pt>
                <c:pt idx="92">
                  <c:v>0.28816401391472318</c:v>
                </c:pt>
                <c:pt idx="93">
                  <c:v>0.28870357235909122</c:v>
                </c:pt>
                <c:pt idx="94">
                  <c:v>0.28920487959481722</c:v>
                </c:pt>
                <c:pt idx="95">
                  <c:v>0.28966802122686919</c:v>
                </c:pt>
                <c:pt idx="96">
                  <c:v>0.29009307599163281</c:v>
                </c:pt>
                <c:pt idx="97">
                  <c:v>0.29048011585540279</c:v>
                </c:pt>
                <c:pt idx="98">
                  <c:v>0.29082920610378482</c:v>
                </c:pt>
                <c:pt idx="99">
                  <c:v>0.2911404054222852</c:v>
                </c:pt>
                <c:pt idx="100">
                  <c:v>0.29141376596833479</c:v>
                </c:pt>
                <c:pt idx="101">
                  <c:v>0.29164933343497201</c:v>
                </c:pt>
                <c:pt idx="102">
                  <c:v>0.29184714710638121</c:v>
                </c:pt>
                <c:pt idx="103">
                  <c:v>0.29200723990544719</c:v>
                </c:pt>
                <c:pt idx="104">
                  <c:v>0.29212963843347839</c:v>
                </c:pt>
                <c:pt idx="105">
                  <c:v>0.29221436300220838</c:v>
                </c:pt>
                <c:pt idx="106">
                  <c:v>0.29226142765818242</c:v>
                </c:pt>
                <c:pt idx="107">
                  <c:v>0.29227084019959038</c:v>
                </c:pt>
                <c:pt idx="108">
                  <c:v>0.29228399999999999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8325-4641-BCBC-1A7FD974D9A5}"/>
            </c:ext>
          </c:extLst>
        </c:ser>
        <c:ser>
          <c:idx val="4"/>
          <c:order val="2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5.3329297936671065E-2"/>
                  <c:y val="-2.4084207492084926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325-4641-BCBC-1A7FD974D9A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325-4641-BCBC-1A7FD974D9A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(4)'!$K$4:$K$5</c:f>
              <c:numCache>
                <c:formatCode>General</c:formatCode>
                <c:ptCount val="2"/>
                <c:pt idx="0">
                  <c:v>0</c:v>
                </c:pt>
                <c:pt idx="1">
                  <c:v>3.92344497607656</c:v>
                </c:pt>
              </c:numCache>
            </c:numRef>
          </c:xVal>
          <c:yVal>
            <c:numRef>
              <c:f>'Seoyoung (4)'!$L$4:$L$5</c:f>
              <c:numCache>
                <c:formatCode>General</c:formatCode>
                <c:ptCount val="2"/>
                <c:pt idx="0">
                  <c:v>0.14570578456682801</c:v>
                </c:pt>
                <c:pt idx="1">
                  <c:v>0.14570578456682801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4-8325-4641-BCBC-1A7FD974D9A5}"/>
            </c:ext>
          </c:extLst>
        </c:ser>
        <c:ser>
          <c:idx val="5"/>
          <c:order val="3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4.2399278440456017E-2"/>
                  <c:y val="2.597813647022234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$40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325-4641-BCBC-1A7FD974D9A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8325-4641-BCBC-1A7FD974D9A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(4)'!$K$7:$K$8</c:f>
              <c:numCache>
                <c:formatCode>General</c:formatCode>
                <c:ptCount val="2"/>
                <c:pt idx="0">
                  <c:v>3.92344497607656</c:v>
                </c:pt>
                <c:pt idx="1">
                  <c:v>3.92344497607656</c:v>
                </c:pt>
              </c:numCache>
            </c:numRef>
          </c:xVal>
          <c:yVal>
            <c:numRef>
              <c:f>'Seoyoung (4)'!$L$7:$L$8</c:f>
              <c:numCache>
                <c:formatCode>General</c:formatCode>
                <c:ptCount val="2"/>
                <c:pt idx="0">
                  <c:v>2.5000000000000001E-2</c:v>
                </c:pt>
                <c:pt idx="1">
                  <c:v>0.14570578456682801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7-8325-4641-BCBC-1A7FD974D9A5}"/>
            </c:ext>
          </c:extLst>
        </c:ser>
        <c:ser>
          <c:idx val="10"/>
          <c:order val="4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5.3382474403528182E-2"/>
                  <c:y val="2.0202288378990386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95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8325-4641-BCBC-1A7FD974D9A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8325-4641-BCBC-1A7FD974D9A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(4)'!$Q$4:$Q$5</c:f>
              <c:numCache>
                <c:formatCode>General</c:formatCode>
                <c:ptCount val="2"/>
                <c:pt idx="0">
                  <c:v>0</c:v>
                </c:pt>
                <c:pt idx="1">
                  <c:v>7.94258373205742</c:v>
                </c:pt>
              </c:numCache>
            </c:numRef>
          </c:xVal>
          <c:yVal>
            <c:numRef>
              <c:f>'Seoyoung (4)'!$R$4:$R$5</c:f>
              <c:numCache>
                <c:formatCode>General</c:formatCode>
                <c:ptCount val="2"/>
                <c:pt idx="0">
                  <c:v>0.215987521011892</c:v>
                </c:pt>
                <c:pt idx="1">
                  <c:v>0.215987521011892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A-8325-4641-BCBC-1A7FD974D9A5}"/>
            </c:ext>
          </c:extLst>
        </c:ser>
        <c:ser>
          <c:idx val="11"/>
          <c:order val="5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3.6684243607819592E-2"/>
                  <c:y val="2.839660810917162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$80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8325-4641-BCBC-1A7FD974D9A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8325-4641-BCBC-1A7FD974D9A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(4)'!$Q$7:$Q$8</c:f>
              <c:numCache>
                <c:formatCode>General</c:formatCode>
                <c:ptCount val="2"/>
                <c:pt idx="0">
                  <c:v>7.94258373205742</c:v>
                </c:pt>
                <c:pt idx="1">
                  <c:v>7.94258373205742</c:v>
                </c:pt>
              </c:numCache>
            </c:numRef>
          </c:xVal>
          <c:yVal>
            <c:numRef>
              <c:f>'Seoyoung (4)'!$R$7:$R$8</c:f>
              <c:numCache>
                <c:formatCode>General</c:formatCode>
                <c:ptCount val="2"/>
                <c:pt idx="0">
                  <c:v>2.5000000000000001E-2</c:v>
                </c:pt>
                <c:pt idx="1">
                  <c:v>0.215987521011892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D-8325-4641-BCBC-1A7FD974D9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3631736"/>
        <c:axId val="303632520"/>
      </c:scatterChart>
      <c:valAx>
        <c:axId val="303631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303632520"/>
        <c:crossesAt val="2.5000000000000005E-2"/>
        <c:crossBetween val="midCat"/>
      </c:valAx>
      <c:valAx>
        <c:axId val="303632520"/>
        <c:scaling>
          <c:orientation val="minMax"/>
          <c:max val="0.38000000000000006"/>
          <c:min val="-0.48000000000000004"/>
        </c:scaling>
        <c:delete val="0"/>
        <c:axPos val="l"/>
        <c:numFmt formatCode="General" sourceLinked="1"/>
        <c:majorTickMark val="none"/>
        <c:minorTickMark val="none"/>
        <c:tickLblPos val="none"/>
        <c:crossAx val="303631736"/>
        <c:crossesAt val="5.000000000000001E-2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2000"/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'Percent Positive'!$A$4</c:f>
              <c:strCache>
                <c:ptCount val="1"/>
                <c:pt idx="0">
                  <c:v>Proportion (%)</c:v>
                </c:pt>
              </c:strCache>
            </c:strRef>
          </c:tx>
          <c:spPr>
            <a:noFill/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'Percent Positive'!$B$5:$F$5</c:f>
              <c:numCache>
                <c:formatCode>General</c:formatCode>
                <c:ptCount val="5"/>
                <c:pt idx="0">
                  <c:v>1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</c:numCache>
            </c:numRef>
          </c:cat>
          <c:val>
            <c:numRef>
              <c:f>'Percent Positive'!$B$4:$F$4</c:f>
              <c:numCache>
                <c:formatCode>0.00</c:formatCode>
                <c:ptCount val="5"/>
                <c:pt idx="0">
                  <c:v>74.444444444444443</c:v>
                </c:pt>
                <c:pt idx="1">
                  <c:v>88.372093023255815</c:v>
                </c:pt>
                <c:pt idx="2">
                  <c:v>93.827160493827151</c:v>
                </c:pt>
                <c:pt idx="3">
                  <c:v>100</c:v>
                </c:pt>
                <c:pt idx="4">
                  <c:v>100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C0E-4AEA-B9EB-81721BB7DD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9872504"/>
        <c:axId val="489881520"/>
      </c:barChart>
      <c:catAx>
        <c:axId val="4898725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marL="0" indent="0" algn="ctr">
                  <a:defRPr lang="en-US"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pPr>
                <a:r>
                  <a:rPr lang="en-US" sz="2000" b="1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rPr>
                  <a:t>Investment Horizon (years)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marL="0" indent="0" algn="ctr">
                <a:defRPr lang="en-US" sz="20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Arial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9881520"/>
        <c:crosses val="autoZero"/>
        <c:auto val="1"/>
        <c:lblAlgn val="ctr"/>
        <c:lblOffset val="100"/>
        <c:noMultiLvlLbl val="0"/>
      </c:catAx>
      <c:valAx>
        <c:axId val="48988152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marL="0" indent="0" algn="ctr">
                  <a:defRPr lang="en-US"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pPr>
                <a:r>
                  <a:rPr lang="en-US" sz="2000" b="1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rPr>
                  <a:t>Proportion (%)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indent="0" algn="ctr">
                <a:defRPr lang="en-US" sz="20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Arial" pitchFamily="34" charset="0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9872504"/>
        <c:crosses val="autoZero"/>
        <c:crossBetween val="between"/>
        <c:majorUnit val="25"/>
      </c:valAx>
      <c:spPr>
        <a:solidFill>
          <a:schemeClr val="bg1"/>
        </a:solidFill>
        <a:ln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marker>
            <c:symbol val="none"/>
          </c:marker>
          <c:xVal>
            <c:numRef>
              <c:f>'Seoyoung (4)'!$C$1:$C$110</c:f>
              <c:numCache>
                <c:formatCode>General</c:formatCode>
                <c:ptCount val="110"/>
                <c:pt idx="0">
                  <c:v>-20</c:v>
                </c:pt>
                <c:pt idx="1">
                  <c:v>-19.808612440191379</c:v>
                </c:pt>
                <c:pt idx="2">
                  <c:v>-19.617224880382778</c:v>
                </c:pt>
                <c:pt idx="3">
                  <c:v>-19.425837320574161</c:v>
                </c:pt>
                <c:pt idx="4">
                  <c:v>-19.234449760765539</c:v>
                </c:pt>
                <c:pt idx="5">
                  <c:v>-19.043062200956939</c:v>
                </c:pt>
                <c:pt idx="6">
                  <c:v>-18.851674641148321</c:v>
                </c:pt>
                <c:pt idx="7">
                  <c:v>-18.660287081339721</c:v>
                </c:pt>
                <c:pt idx="8">
                  <c:v>-18.4688995215311</c:v>
                </c:pt>
                <c:pt idx="9">
                  <c:v>-18.277511961722482</c:v>
                </c:pt>
                <c:pt idx="10">
                  <c:v>-18.086124401913882</c:v>
                </c:pt>
                <c:pt idx="11">
                  <c:v>-17.89473684210526</c:v>
                </c:pt>
                <c:pt idx="12">
                  <c:v>-17.703349282296639</c:v>
                </c:pt>
                <c:pt idx="13">
                  <c:v>-17.511961722488039</c:v>
                </c:pt>
                <c:pt idx="14">
                  <c:v>-17.320574162679421</c:v>
                </c:pt>
                <c:pt idx="15">
                  <c:v>-17.129186602870821</c:v>
                </c:pt>
                <c:pt idx="16">
                  <c:v>-16.937799043062199</c:v>
                </c:pt>
                <c:pt idx="17">
                  <c:v>-16.746411483253581</c:v>
                </c:pt>
                <c:pt idx="18">
                  <c:v>-16.555023923444981</c:v>
                </c:pt>
                <c:pt idx="19">
                  <c:v>-16.36363636363636</c:v>
                </c:pt>
                <c:pt idx="20">
                  <c:v>-16.17224880382776</c:v>
                </c:pt>
                <c:pt idx="21">
                  <c:v>-15.98086124401914</c:v>
                </c:pt>
                <c:pt idx="22">
                  <c:v>-15.78947368421052</c:v>
                </c:pt>
                <c:pt idx="23">
                  <c:v>-15.59808612440192</c:v>
                </c:pt>
                <c:pt idx="24">
                  <c:v>-15.406698564593301</c:v>
                </c:pt>
                <c:pt idx="25">
                  <c:v>-15.215311004784679</c:v>
                </c:pt>
                <c:pt idx="26">
                  <c:v>-15.023923444976081</c:v>
                </c:pt>
                <c:pt idx="27">
                  <c:v>-14.832535885167459</c:v>
                </c:pt>
                <c:pt idx="28">
                  <c:v>-14.641148325358859</c:v>
                </c:pt>
                <c:pt idx="29">
                  <c:v>-14.44976076555024</c:v>
                </c:pt>
                <c:pt idx="30">
                  <c:v>-14.25837320574162</c:v>
                </c:pt>
                <c:pt idx="31">
                  <c:v>-14.06698564593302</c:v>
                </c:pt>
                <c:pt idx="32">
                  <c:v>-13.8755980861244</c:v>
                </c:pt>
                <c:pt idx="33">
                  <c:v>-13.68421052631578</c:v>
                </c:pt>
                <c:pt idx="34">
                  <c:v>-13.49282296650718</c:v>
                </c:pt>
                <c:pt idx="35">
                  <c:v>-13.301435406698561</c:v>
                </c:pt>
                <c:pt idx="36">
                  <c:v>-13.110047846889961</c:v>
                </c:pt>
                <c:pt idx="37">
                  <c:v>-12.918660287081339</c:v>
                </c:pt>
                <c:pt idx="38">
                  <c:v>-12.72727272727272</c:v>
                </c:pt>
                <c:pt idx="39">
                  <c:v>-12.535885167464119</c:v>
                </c:pt>
                <c:pt idx="40">
                  <c:v>-12.3444976076555</c:v>
                </c:pt>
                <c:pt idx="41">
                  <c:v>-12.1531100478469</c:v>
                </c:pt>
                <c:pt idx="42">
                  <c:v>-11.96172248803828</c:v>
                </c:pt>
                <c:pt idx="43">
                  <c:v>-11.77033492822966</c:v>
                </c:pt>
                <c:pt idx="44">
                  <c:v>-11.57894736842106</c:v>
                </c:pt>
                <c:pt idx="45">
                  <c:v>-11.387559808612441</c:v>
                </c:pt>
                <c:pt idx="46">
                  <c:v>-11.196172248803819</c:v>
                </c:pt>
                <c:pt idx="47">
                  <c:v>-11.004784688995221</c:v>
                </c:pt>
                <c:pt idx="48">
                  <c:v>-10.813397129186599</c:v>
                </c:pt>
                <c:pt idx="49">
                  <c:v>-10.622009569377999</c:v>
                </c:pt>
                <c:pt idx="50">
                  <c:v>-10.43062200956938</c:v>
                </c:pt>
                <c:pt idx="51">
                  <c:v>-10.23923444976076</c:v>
                </c:pt>
                <c:pt idx="52">
                  <c:v>-10.04784688995216</c:v>
                </c:pt>
                <c:pt idx="53">
                  <c:v>-9.8564593301435401</c:v>
                </c:pt>
                <c:pt idx="54">
                  <c:v>-9.6650717703349205</c:v>
                </c:pt>
                <c:pt idx="55">
                  <c:v>-9.4736842105263204</c:v>
                </c:pt>
                <c:pt idx="56">
                  <c:v>-9.2822966507177007</c:v>
                </c:pt>
                <c:pt idx="57">
                  <c:v>-9.0909090909091006</c:v>
                </c:pt>
                <c:pt idx="58">
                  <c:v>-8.8995215311004792</c:v>
                </c:pt>
                <c:pt idx="59">
                  <c:v>-8.7081339712918595</c:v>
                </c:pt>
                <c:pt idx="60">
                  <c:v>-8.5167464114832594</c:v>
                </c:pt>
                <c:pt idx="61">
                  <c:v>-8.3253588516746397</c:v>
                </c:pt>
                <c:pt idx="62">
                  <c:v>-8.1339712918660201</c:v>
                </c:pt>
                <c:pt idx="63">
                  <c:v>-7.94258373205742</c:v>
                </c:pt>
                <c:pt idx="64">
                  <c:v>-7.7511961722488003</c:v>
                </c:pt>
                <c:pt idx="65">
                  <c:v>-7.5598086124402002</c:v>
                </c:pt>
                <c:pt idx="66">
                  <c:v>-7.3684210526315796</c:v>
                </c:pt>
                <c:pt idx="67">
                  <c:v>-7.17703349282296</c:v>
                </c:pt>
                <c:pt idx="68">
                  <c:v>-6.9856459330143599</c:v>
                </c:pt>
                <c:pt idx="69">
                  <c:v>-6.7942583732057402</c:v>
                </c:pt>
                <c:pt idx="70">
                  <c:v>-6.6028708133971197</c:v>
                </c:pt>
                <c:pt idx="71">
                  <c:v>-6.4114832535885196</c:v>
                </c:pt>
                <c:pt idx="72">
                  <c:v>-6.2200956937798999</c:v>
                </c:pt>
                <c:pt idx="73">
                  <c:v>-6.0287081339712998</c:v>
                </c:pt>
                <c:pt idx="74">
                  <c:v>-5.8373205741626801</c:v>
                </c:pt>
                <c:pt idx="75">
                  <c:v>-5.6459330143540596</c:v>
                </c:pt>
                <c:pt idx="76">
                  <c:v>-5.4545454545454604</c:v>
                </c:pt>
                <c:pt idx="77">
                  <c:v>-5.2631578947368398</c:v>
                </c:pt>
                <c:pt idx="78">
                  <c:v>-5.0717703349282202</c:v>
                </c:pt>
                <c:pt idx="79">
                  <c:v>-4.88038277511962</c:v>
                </c:pt>
                <c:pt idx="80">
                  <c:v>-4.6889952153110004</c:v>
                </c:pt>
                <c:pt idx="81">
                  <c:v>-4.4976076555024003</c:v>
                </c:pt>
                <c:pt idx="82">
                  <c:v>-4.3062200956937797</c:v>
                </c:pt>
                <c:pt idx="83">
                  <c:v>-4.1148325358851601</c:v>
                </c:pt>
                <c:pt idx="84">
                  <c:v>-3.92344497607656</c:v>
                </c:pt>
                <c:pt idx="85">
                  <c:v>-3.7320574162679399</c:v>
                </c:pt>
                <c:pt idx="86">
                  <c:v>-3.5406698564593402</c:v>
                </c:pt>
                <c:pt idx="87">
                  <c:v>-3.3492822966507201</c:v>
                </c:pt>
                <c:pt idx="88">
                  <c:v>-3.1578947368421</c:v>
                </c:pt>
                <c:pt idx="89">
                  <c:v>-2.9665071770334999</c:v>
                </c:pt>
                <c:pt idx="90">
                  <c:v>-2.7751196172248802</c:v>
                </c:pt>
                <c:pt idx="91">
                  <c:v>-2.5837320574162601</c:v>
                </c:pt>
                <c:pt idx="92">
                  <c:v>-2.39234449760766</c:v>
                </c:pt>
                <c:pt idx="93">
                  <c:v>-2.2009569377990399</c:v>
                </c:pt>
                <c:pt idx="94">
                  <c:v>-2.0095693779904402</c:v>
                </c:pt>
                <c:pt idx="95">
                  <c:v>-1.8181818181818159</c:v>
                </c:pt>
                <c:pt idx="96">
                  <c:v>-1.626794258373206</c:v>
                </c:pt>
                <c:pt idx="97">
                  <c:v>-1.4354066985645959</c:v>
                </c:pt>
                <c:pt idx="98">
                  <c:v>-1.24401913875598</c:v>
                </c:pt>
                <c:pt idx="99">
                  <c:v>-1.0526315789473699</c:v>
                </c:pt>
                <c:pt idx="100">
                  <c:v>-0.86124401913875603</c:v>
                </c:pt>
                <c:pt idx="101">
                  <c:v>-0.66985645933014404</c:v>
                </c:pt>
                <c:pt idx="102">
                  <c:v>-0.47846889952152999</c:v>
                </c:pt>
                <c:pt idx="103">
                  <c:v>-0.28708133971291999</c:v>
                </c:pt>
                <c:pt idx="104">
                  <c:v>-9.5693779904305401E-2</c:v>
                </c:pt>
                <c:pt idx="105">
                  <c:v>-7.1400000000000005E-2</c:v>
                </c:pt>
                <c:pt idx="106">
                  <c:v>-0.02</c:v>
                </c:pt>
                <c:pt idx="107">
                  <c:v>-1.2222E-2</c:v>
                </c:pt>
                <c:pt idx="108">
                  <c:v>0</c:v>
                </c:pt>
                <c:pt idx="109">
                  <c:v>0.05</c:v>
                </c:pt>
              </c:numCache>
            </c:numRef>
          </c:xVal>
          <c:yVal>
            <c:numRef>
              <c:f>'Seoyoung (4)'!$D$1:$D$110</c:f>
              <c:numCache>
                <c:formatCode>General</c:formatCode>
                <c:ptCount val="110"/>
                <c:pt idx="0">
                  <c:v>-0.4008969948776</c:v>
                </c:pt>
                <c:pt idx="1">
                  <c:v>-0.40088906388900403</c:v>
                </c:pt>
                <c:pt idx="2">
                  <c:v>-0.40084940582582401</c:v>
                </c:pt>
                <c:pt idx="3">
                  <c:v>-0.40077800820255999</c:v>
                </c:pt>
                <c:pt idx="4">
                  <c:v>-0.40067484852634799</c:v>
                </c:pt>
                <c:pt idx="5">
                  <c:v>-0.400539894264408</c:v>
                </c:pt>
                <c:pt idx="6">
                  <c:v>-0.40037310279686</c:v>
                </c:pt>
                <c:pt idx="7">
                  <c:v>-0.40017442135478398</c:v>
                </c:pt>
                <c:pt idx="8">
                  <c:v>-0.39994378694328803</c:v>
                </c:pt>
                <c:pt idx="9">
                  <c:v>-0.39968112624935598</c:v>
                </c:pt>
                <c:pt idx="10">
                  <c:v>-0.39938635553412</c:v>
                </c:pt>
                <c:pt idx="11">
                  <c:v>-0.39905938050925799</c:v>
                </c:pt>
                <c:pt idx="12">
                  <c:v>-0.39870009619702401</c:v>
                </c:pt>
                <c:pt idx="13">
                  <c:v>-0.39830838677348201</c:v>
                </c:pt>
                <c:pt idx="14">
                  <c:v>-0.39788412539437201</c:v>
                </c:pt>
                <c:pt idx="15">
                  <c:v>-0.39742717400301197</c:v>
                </c:pt>
                <c:pt idx="16">
                  <c:v>-0.39693738311955001</c:v>
                </c:pt>
                <c:pt idx="17">
                  <c:v>-0.39641459161082199</c:v>
                </c:pt>
                <c:pt idx="18">
                  <c:v>-0.395858626439964</c:v>
                </c:pt>
                <c:pt idx="19">
                  <c:v>-0.395269302394894</c:v>
                </c:pt>
                <c:pt idx="20">
                  <c:v>-0.394646421794624</c:v>
                </c:pt>
                <c:pt idx="21">
                  <c:v>-0.393989774172322</c:v>
                </c:pt>
                <c:pt idx="22">
                  <c:v>-0.39329913593390597</c:v>
                </c:pt>
                <c:pt idx="23">
                  <c:v>-0.39257426999084399</c:v>
                </c:pt>
                <c:pt idx="24">
                  <c:v>-0.39181492536572599</c:v>
                </c:pt>
                <c:pt idx="25">
                  <c:v>-0.391020836769012</c:v>
                </c:pt>
                <c:pt idx="26">
                  <c:v>-0.390191724145248</c:v>
                </c:pt>
                <c:pt idx="27">
                  <c:v>-0.38932729218686202</c:v>
                </c:pt>
                <c:pt idx="28">
                  <c:v>-0.38842722981348199</c:v>
                </c:pt>
                <c:pt idx="29">
                  <c:v>-0.38749120961452199</c:v>
                </c:pt>
                <c:pt idx="30">
                  <c:v>-0.38651888725261602</c:v>
                </c:pt>
                <c:pt idx="31">
                  <c:v>-0.385509900825172</c:v>
                </c:pt>
                <c:pt idx="32">
                  <c:v>-0.38446387018115202</c:v>
                </c:pt>
                <c:pt idx="33">
                  <c:v>-0.38338039618985598</c:v>
                </c:pt>
                <c:pt idx="34">
                  <c:v>-0.38225905995819398</c:v>
                </c:pt>
                <c:pt idx="35">
                  <c:v>-0.38109942199260599</c:v>
                </c:pt>
                <c:pt idx="36">
                  <c:v>-0.37990102130139197</c:v>
                </c:pt>
                <c:pt idx="37">
                  <c:v>-0.37866337443283798</c:v>
                </c:pt>
                <c:pt idx="38">
                  <c:v>-0.37738597444400201</c:v>
                </c:pt>
                <c:pt idx="39">
                  <c:v>-0.37606828979460999</c:v>
                </c:pt>
                <c:pt idx="40">
                  <c:v>-0.37470976315981203</c:v>
                </c:pt>
                <c:pt idx="41">
                  <c:v>-0.373309810155036</c:v>
                </c:pt>
                <c:pt idx="42">
                  <c:v>-0.37186781796538998</c:v>
                </c:pt>
                <c:pt idx="43">
                  <c:v>-0.37038314387127003</c:v>
                </c:pt>
                <c:pt idx="44">
                  <c:v>-0.368855113660982</c:v>
                </c:pt>
                <c:pt idx="45">
                  <c:v>-0.36728301992010398</c:v>
                </c:pt>
                <c:pt idx="46">
                  <c:v>-0.36566612018624201</c:v>
                </c:pt>
                <c:pt idx="47">
                  <c:v>-0.36400363495652999</c:v>
                </c:pt>
                <c:pt idx="48">
                  <c:v>-0.36229474553372398</c:v>
                </c:pt>
                <c:pt idx="49">
                  <c:v>-0.36053859169519797</c:v>
                </c:pt>
                <c:pt idx="50">
                  <c:v>-0.35873426916713602</c:v>
                </c:pt>
                <c:pt idx="51">
                  <c:v>-0.35688082688423201</c:v>
                </c:pt>
                <c:pt idx="52">
                  <c:v>-0.35497726401263402</c:v>
                </c:pt>
                <c:pt idx="53">
                  <c:v>-0.35302252671119799</c:v>
                </c:pt>
                <c:pt idx="54">
                  <c:v>-0.35101550460282799</c:v>
                </c:pt>
                <c:pt idx="55">
                  <c:v>-0.348955026924062</c:v>
                </c:pt>
                <c:pt idx="56">
                  <c:v>-0.34683985831679598</c:v>
                </c:pt>
                <c:pt idx="57">
                  <c:v>-0.34466869422112401</c:v>
                </c:pt>
                <c:pt idx="58">
                  <c:v>-0.34244015582260201</c:v>
                </c:pt>
                <c:pt idx="59">
                  <c:v>-0.34015278450060998</c:v>
                </c:pt>
                <c:pt idx="60">
                  <c:v>-0.33780503571675202</c:v>
                </c:pt>
                <c:pt idx="61">
                  <c:v>-0.33539527227322002</c:v>
                </c:pt>
                <c:pt idx="62">
                  <c:v>-0.33292175686037401</c:v>
                </c:pt>
                <c:pt idx="63">
                  <c:v>-0.33038264380031601</c:v>
                </c:pt>
                <c:pt idx="64">
                  <c:v>-0.32777596987836999</c:v>
                </c:pt>
                <c:pt idx="65">
                  <c:v>-0.32509964413678</c:v>
                </c:pt>
                <c:pt idx="66">
                  <c:v>-0.32235143648397602</c:v>
                </c:pt>
                <c:pt idx="67">
                  <c:v>-0.319528964947556</c:v>
                </c:pt>
                <c:pt idx="68">
                  <c:v>-0.31662968136889802</c:v>
                </c:pt>
                <c:pt idx="69">
                  <c:v>-0.31365085530076398</c:v>
                </c:pt>
                <c:pt idx="70">
                  <c:v>-0.31058955582478598</c:v>
                </c:pt>
                <c:pt idx="71">
                  <c:v>-0.30744263095156599</c:v>
                </c:pt>
                <c:pt idx="72">
                  <c:v>-0.304206684199472</c:v>
                </c:pt>
                <c:pt idx="73">
                  <c:v>-0.30087804786608202</c:v>
                </c:pt>
                <c:pt idx="74">
                  <c:v>-0.29745275240407798</c:v>
                </c:pt>
                <c:pt idx="75">
                  <c:v>-0.29392649118575798</c:v>
                </c:pt>
                <c:pt idx="76">
                  <c:v>-0.29029457977965401</c:v>
                </c:pt>
                <c:pt idx="77">
                  <c:v>-0.28655190865891</c:v>
                </c:pt>
                <c:pt idx="78">
                  <c:v>-0.282692888000736</c:v>
                </c:pt>
                <c:pt idx="79">
                  <c:v>-0.27871138290061998</c:v>
                </c:pt>
                <c:pt idx="80">
                  <c:v>-0.27460063688879399</c:v>
                </c:pt>
                <c:pt idx="81">
                  <c:v>-0.270353181063756</c:v>
                </c:pt>
                <c:pt idx="82">
                  <c:v>-0.26596072539844201</c:v>
                </c:pt>
                <c:pt idx="83">
                  <c:v>-0.261414027756534</c:v>
                </c:pt>
                <c:pt idx="84">
                  <c:v>-0.25670273477500199</c:v>
                </c:pt>
                <c:pt idx="85">
                  <c:v>-0.25181518686992799</c:v>
                </c:pt>
                <c:pt idx="86">
                  <c:v>-0.24673817697497599</c:v>
                </c:pt>
                <c:pt idx="87">
                  <c:v>-0.241456648872554</c:v>
                </c:pt>
                <c:pt idx="88">
                  <c:v>-0.23595331557728999</c:v>
                </c:pt>
                <c:pt idx="89">
                  <c:v>-0.23020817030544</c:v>
                </c:pt>
                <c:pt idx="90">
                  <c:v>-0.22419785068515</c:v>
                </c:pt>
                <c:pt idx="91">
                  <c:v>-0.21789479864053199</c:v>
                </c:pt>
                <c:pt idx="92">
                  <c:v>-0.21126612968628</c:v>
                </c:pt>
                <c:pt idx="93">
                  <c:v>-0.20427207881498599</c:v>
                </c:pt>
                <c:pt idx="94">
                  <c:v>-0.19686381201883521</c:v>
                </c:pt>
                <c:pt idx="95">
                  <c:v>-0.188980256072457</c:v>
                </c:pt>
                <c:pt idx="96">
                  <c:v>-0.18054334984144119</c:v>
                </c:pt>
                <c:pt idx="97">
                  <c:v>-0.1714506389499062</c:v>
                </c:pt>
                <c:pt idx="98">
                  <c:v>-0.16156314263111579</c:v>
                </c:pt>
                <c:pt idx="99">
                  <c:v>-0.1506841986319328</c:v>
                </c:pt>
                <c:pt idx="100">
                  <c:v>-0.1385194673608644</c:v>
                </c:pt>
                <c:pt idx="101">
                  <c:v>-0.1245924940074178</c:v>
                </c:pt>
                <c:pt idx="102">
                  <c:v>-0.1080352717011418</c:v>
                </c:pt>
                <c:pt idx="103">
                  <c:v>-8.6911040621950597E-2</c:v>
                </c:pt>
                <c:pt idx="104">
                  <c:v>-5.4301621206969602E-2</c:v>
                </c:pt>
                <c:pt idx="105">
                  <c:v>-4.0099999999999997E-2</c:v>
                </c:pt>
                <c:pt idx="106">
                  <c:v>-3.7539999999999997E-2</c:v>
                </c:pt>
                <c:pt idx="107">
                  <c:v>-0.03</c:v>
                </c:pt>
                <c:pt idx="108">
                  <c:v>0</c:v>
                </c:pt>
                <c:pt idx="109">
                  <c:v>2.4160000000000002E-3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2202-4A4A-BE70-D6D58FEF26D4}"/>
            </c:ext>
          </c:extLst>
        </c:ser>
        <c:ser>
          <c:idx val="2"/>
          <c:order val="1"/>
          <c:spPr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marker>
            <c:symbol val="none"/>
          </c:marker>
          <c:xVal>
            <c:numRef>
              <c:f>'Seoyoung (4)'!$C$109:$C$217</c:f>
              <c:numCache>
                <c:formatCode>General</c:formatCode>
                <c:ptCount val="109"/>
                <c:pt idx="0">
                  <c:v>0</c:v>
                </c:pt>
                <c:pt idx="1">
                  <c:v>0.05</c:v>
                </c:pt>
                <c:pt idx="2">
                  <c:v>3.4500000000000003E-2</c:v>
                </c:pt>
                <c:pt idx="3">
                  <c:v>0.04</c:v>
                </c:pt>
                <c:pt idx="4">
                  <c:v>0.05</c:v>
                </c:pt>
                <c:pt idx="5">
                  <c:v>0.28708133971291999</c:v>
                </c:pt>
                <c:pt idx="6">
                  <c:v>0.47846889952152999</c:v>
                </c:pt>
                <c:pt idx="7">
                  <c:v>0.66985645933014404</c:v>
                </c:pt>
                <c:pt idx="8">
                  <c:v>0.86124401913875603</c:v>
                </c:pt>
                <c:pt idx="9">
                  <c:v>1.0526315789473699</c:v>
                </c:pt>
                <c:pt idx="10">
                  <c:v>1.24401913875598</c:v>
                </c:pt>
                <c:pt idx="11">
                  <c:v>1.4354066985645919</c:v>
                </c:pt>
                <c:pt idx="12">
                  <c:v>1.626794258373206</c:v>
                </c:pt>
                <c:pt idx="13">
                  <c:v>1.8181818181818159</c:v>
                </c:pt>
                <c:pt idx="14">
                  <c:v>2.0095693779904402</c:v>
                </c:pt>
                <c:pt idx="15">
                  <c:v>2.2009569377990399</c:v>
                </c:pt>
                <c:pt idx="16">
                  <c:v>2.39234449760766</c:v>
                </c:pt>
                <c:pt idx="17">
                  <c:v>2.5837320574162601</c:v>
                </c:pt>
                <c:pt idx="18">
                  <c:v>2.7751196172248802</c:v>
                </c:pt>
                <c:pt idx="19">
                  <c:v>2.9665071770334999</c:v>
                </c:pt>
                <c:pt idx="20">
                  <c:v>3.1578947368421</c:v>
                </c:pt>
                <c:pt idx="21">
                  <c:v>3.3492822966507201</c:v>
                </c:pt>
                <c:pt idx="22">
                  <c:v>3.5406698564593402</c:v>
                </c:pt>
                <c:pt idx="23">
                  <c:v>3.7320574162679399</c:v>
                </c:pt>
                <c:pt idx="24">
                  <c:v>3.92344497607656</c:v>
                </c:pt>
                <c:pt idx="25">
                  <c:v>4.1148325358851601</c:v>
                </c:pt>
                <c:pt idx="26">
                  <c:v>4.3062200956937797</c:v>
                </c:pt>
                <c:pt idx="27">
                  <c:v>4.4976076555024003</c:v>
                </c:pt>
                <c:pt idx="28">
                  <c:v>4.6889952153110004</c:v>
                </c:pt>
                <c:pt idx="29">
                  <c:v>4.88038277511962</c:v>
                </c:pt>
                <c:pt idx="30">
                  <c:v>5.0717703349282202</c:v>
                </c:pt>
                <c:pt idx="31">
                  <c:v>5.2631578947368398</c:v>
                </c:pt>
                <c:pt idx="32">
                  <c:v>5.4545454545454604</c:v>
                </c:pt>
                <c:pt idx="33">
                  <c:v>5.6459330143540596</c:v>
                </c:pt>
                <c:pt idx="34">
                  <c:v>5.8373205741626801</c:v>
                </c:pt>
                <c:pt idx="35">
                  <c:v>6.0287081339712998</c:v>
                </c:pt>
                <c:pt idx="36">
                  <c:v>6.2200956937798999</c:v>
                </c:pt>
                <c:pt idx="37">
                  <c:v>6.4114832535885196</c:v>
                </c:pt>
                <c:pt idx="38">
                  <c:v>6.6028708133971197</c:v>
                </c:pt>
                <c:pt idx="39">
                  <c:v>6.7942583732057402</c:v>
                </c:pt>
                <c:pt idx="40">
                  <c:v>6.9856459330143599</c:v>
                </c:pt>
                <c:pt idx="41">
                  <c:v>7.17703349282296</c:v>
                </c:pt>
                <c:pt idx="42">
                  <c:v>7.3684210526315796</c:v>
                </c:pt>
                <c:pt idx="43">
                  <c:v>7.5598086124402002</c:v>
                </c:pt>
                <c:pt idx="44">
                  <c:v>7.7511961722488003</c:v>
                </c:pt>
                <c:pt idx="45">
                  <c:v>7.94258373205742</c:v>
                </c:pt>
                <c:pt idx="46">
                  <c:v>8.1339712918660201</c:v>
                </c:pt>
                <c:pt idx="47">
                  <c:v>8.3253588516746397</c:v>
                </c:pt>
                <c:pt idx="48">
                  <c:v>8.5167464114832594</c:v>
                </c:pt>
                <c:pt idx="49">
                  <c:v>8.7081339712918595</c:v>
                </c:pt>
                <c:pt idx="50">
                  <c:v>8.8995215311004792</c:v>
                </c:pt>
                <c:pt idx="51">
                  <c:v>9.0909090909090793</c:v>
                </c:pt>
                <c:pt idx="52">
                  <c:v>9.2822966507177007</c:v>
                </c:pt>
                <c:pt idx="53">
                  <c:v>9.4736842105263204</c:v>
                </c:pt>
                <c:pt idx="54">
                  <c:v>9.6650717703349205</c:v>
                </c:pt>
                <c:pt idx="55">
                  <c:v>9.8564593301435401</c:v>
                </c:pt>
                <c:pt idx="56">
                  <c:v>10.04784688995216</c:v>
                </c:pt>
                <c:pt idx="57">
                  <c:v>10.23923444976076</c:v>
                </c:pt>
                <c:pt idx="58">
                  <c:v>10.43062200956938</c:v>
                </c:pt>
                <c:pt idx="59">
                  <c:v>10.622009569377999</c:v>
                </c:pt>
                <c:pt idx="60">
                  <c:v>10.813397129186599</c:v>
                </c:pt>
                <c:pt idx="61">
                  <c:v>11.004784688995221</c:v>
                </c:pt>
                <c:pt idx="62">
                  <c:v>11.196172248803819</c:v>
                </c:pt>
                <c:pt idx="63">
                  <c:v>11.387559808612441</c:v>
                </c:pt>
                <c:pt idx="64">
                  <c:v>11.57894736842106</c:v>
                </c:pt>
                <c:pt idx="65">
                  <c:v>11.77033492822966</c:v>
                </c:pt>
                <c:pt idx="66">
                  <c:v>11.96172248803828</c:v>
                </c:pt>
                <c:pt idx="67">
                  <c:v>12.15311004784688</c:v>
                </c:pt>
                <c:pt idx="68">
                  <c:v>12.3444976076555</c:v>
                </c:pt>
                <c:pt idx="69">
                  <c:v>12.535885167464119</c:v>
                </c:pt>
                <c:pt idx="70">
                  <c:v>12.72727272727272</c:v>
                </c:pt>
                <c:pt idx="71">
                  <c:v>12.918660287081339</c:v>
                </c:pt>
                <c:pt idx="72">
                  <c:v>13.110047846889961</c:v>
                </c:pt>
                <c:pt idx="73">
                  <c:v>13.301435406698561</c:v>
                </c:pt>
                <c:pt idx="74">
                  <c:v>13.49282296650718</c:v>
                </c:pt>
                <c:pt idx="75">
                  <c:v>13.68421052631578</c:v>
                </c:pt>
                <c:pt idx="76">
                  <c:v>13.8755980861244</c:v>
                </c:pt>
                <c:pt idx="77">
                  <c:v>14.06698564593302</c:v>
                </c:pt>
                <c:pt idx="78">
                  <c:v>14.25837320574162</c:v>
                </c:pt>
                <c:pt idx="79">
                  <c:v>14.44976076555024</c:v>
                </c:pt>
                <c:pt idx="80">
                  <c:v>14.64114832535884</c:v>
                </c:pt>
                <c:pt idx="81">
                  <c:v>14.832535885167459</c:v>
                </c:pt>
                <c:pt idx="82">
                  <c:v>15.023923444976081</c:v>
                </c:pt>
                <c:pt idx="83">
                  <c:v>15.215311004784679</c:v>
                </c:pt>
                <c:pt idx="84">
                  <c:v>15.406698564593301</c:v>
                </c:pt>
                <c:pt idx="85">
                  <c:v>15.59808612440192</c:v>
                </c:pt>
                <c:pt idx="86">
                  <c:v>15.78947368421052</c:v>
                </c:pt>
                <c:pt idx="87">
                  <c:v>15.98086124401914</c:v>
                </c:pt>
                <c:pt idx="88">
                  <c:v>16.172248803827738</c:v>
                </c:pt>
                <c:pt idx="89">
                  <c:v>16.36363636363636</c:v>
                </c:pt>
                <c:pt idx="90">
                  <c:v>16.555023923444981</c:v>
                </c:pt>
                <c:pt idx="91">
                  <c:v>16.746411483253581</c:v>
                </c:pt>
                <c:pt idx="92">
                  <c:v>16.937799043062199</c:v>
                </c:pt>
                <c:pt idx="93">
                  <c:v>17.129186602870799</c:v>
                </c:pt>
                <c:pt idx="94">
                  <c:v>17.320574162679421</c:v>
                </c:pt>
                <c:pt idx="95">
                  <c:v>17.511961722488039</c:v>
                </c:pt>
                <c:pt idx="96">
                  <c:v>17.703349282296639</c:v>
                </c:pt>
                <c:pt idx="97">
                  <c:v>17.89473684210526</c:v>
                </c:pt>
                <c:pt idx="98">
                  <c:v>18.086124401913882</c:v>
                </c:pt>
                <c:pt idx="99">
                  <c:v>18.277511961722482</c:v>
                </c:pt>
                <c:pt idx="100">
                  <c:v>18.4688995215311</c:v>
                </c:pt>
                <c:pt idx="101">
                  <c:v>18.660287081339721</c:v>
                </c:pt>
                <c:pt idx="102">
                  <c:v>18.851674641148321</c:v>
                </c:pt>
                <c:pt idx="103">
                  <c:v>19.043062200956939</c:v>
                </c:pt>
                <c:pt idx="104">
                  <c:v>19.234449760765539</c:v>
                </c:pt>
                <c:pt idx="105">
                  <c:v>19.425837320574161</c:v>
                </c:pt>
                <c:pt idx="106">
                  <c:v>19.617224880382778</c:v>
                </c:pt>
                <c:pt idx="107">
                  <c:v>19.808612440191379</c:v>
                </c:pt>
                <c:pt idx="108">
                  <c:v>20</c:v>
                </c:pt>
              </c:numCache>
            </c:numRef>
          </c:xVal>
          <c:yVal>
            <c:numRef>
              <c:f>'Seoyoung (4)'!$F$109:$F$217</c:f>
              <c:numCache>
                <c:formatCode>General</c:formatCode>
                <c:ptCount val="109"/>
                <c:pt idx="0">
                  <c:v>1E-3</c:v>
                </c:pt>
                <c:pt idx="1">
                  <c:v>1.0527E-2</c:v>
                </c:pt>
                <c:pt idx="2">
                  <c:v>1.2892000000000001E-2</c:v>
                </c:pt>
                <c:pt idx="3">
                  <c:v>2.0060000000000001E-2</c:v>
                </c:pt>
                <c:pt idx="4">
                  <c:v>2.5000000000000001E-2</c:v>
                </c:pt>
                <c:pt idx="5">
                  <c:v>3.457369588446868E-2</c:v>
                </c:pt>
                <c:pt idx="6">
                  <c:v>4.3606987063466003E-2</c:v>
                </c:pt>
                <c:pt idx="7">
                  <c:v>5.1816804163358397E-2</c:v>
                </c:pt>
                <c:pt idx="8">
                  <c:v>5.9426733129915997E-2</c:v>
                </c:pt>
                <c:pt idx="9">
                  <c:v>6.6568083764905597E-2</c:v>
                </c:pt>
                <c:pt idx="10">
                  <c:v>7.3326485805301198E-2</c:v>
                </c:pt>
                <c:pt idx="11">
                  <c:v>7.9761808442808793E-2</c:v>
                </c:pt>
                <c:pt idx="12">
                  <c:v>8.5918052515741999E-2</c:v>
                </c:pt>
                <c:pt idx="13">
                  <c:v>9.1828795914245198E-2</c:v>
                </c:pt>
                <c:pt idx="14">
                  <c:v>9.7520426906760799E-2</c:v>
                </c:pt>
                <c:pt idx="15">
                  <c:v>0.10301417914926039</c:v>
                </c:pt>
                <c:pt idx="16">
                  <c:v>0.1083274732072512</c:v>
                </c:pt>
                <c:pt idx="17">
                  <c:v>0.11347483495319199</c:v>
                </c:pt>
                <c:pt idx="18">
                  <c:v>0.1184685443604348</c:v>
                </c:pt>
                <c:pt idx="19">
                  <c:v>0.1233191061746228</c:v>
                </c:pt>
                <c:pt idx="20">
                  <c:v>0.12803559922596641</c:v>
                </c:pt>
                <c:pt idx="21">
                  <c:v>0.13262594083958201</c:v>
                </c:pt>
                <c:pt idx="22">
                  <c:v>0.13709709046637239</c:v>
                </c:pt>
                <c:pt idx="23">
                  <c:v>0.14145520891517241</c:v>
                </c:pt>
                <c:pt idx="24">
                  <c:v>0.14570578456682801</c:v>
                </c:pt>
                <c:pt idx="25">
                  <c:v>0.1498537346389768</c:v>
                </c:pt>
                <c:pt idx="26">
                  <c:v>0.15390348732676881</c:v>
                </c:pt>
                <c:pt idx="27">
                  <c:v>0.1578590490941332</c:v>
                </c:pt>
                <c:pt idx="28">
                  <c:v>0.16172406029886</c:v>
                </c:pt>
                <c:pt idx="29">
                  <c:v>0.16550184155397879</c:v>
                </c:pt>
                <c:pt idx="30">
                  <c:v>0.16919543266094561</c:v>
                </c:pt>
                <c:pt idx="31">
                  <c:v>0.1728076255327384</c:v>
                </c:pt>
                <c:pt idx="32">
                  <c:v>0.17634099221383359</c:v>
                </c:pt>
                <c:pt idx="33">
                  <c:v>0.1797979088694048</c:v>
                </c:pt>
                <c:pt idx="34">
                  <c:v>0.18318057643727281</c:v>
                </c:pt>
                <c:pt idx="35">
                  <c:v>0.1864910384984976</c:v>
                </c:pt>
                <c:pt idx="36">
                  <c:v>0.18973119681557479</c:v>
                </c:pt>
                <c:pt idx="37">
                  <c:v>0.19290282490343641</c:v>
                </c:pt>
                <c:pt idx="38">
                  <c:v>0.1960075799322992</c:v>
                </c:pt>
                <c:pt idx="39">
                  <c:v>0.19904701320874679</c:v>
                </c:pt>
                <c:pt idx="40">
                  <c:v>0.202022579439258</c:v>
                </c:pt>
                <c:pt idx="41">
                  <c:v>0.20493564494636959</c:v>
                </c:pt>
                <c:pt idx="42">
                  <c:v>0.2077874949800268</c:v>
                </c:pt>
                <c:pt idx="43">
                  <c:v>0.21057934024414721</c:v>
                </c:pt>
                <c:pt idx="44">
                  <c:v>0.2133123227398952</c:v>
                </c:pt>
                <c:pt idx="45">
                  <c:v>0.215987521011892</c:v>
                </c:pt>
                <c:pt idx="46">
                  <c:v>0.2186059548709148</c:v>
                </c:pt>
                <c:pt idx="47">
                  <c:v>0.221168589656078</c:v>
                </c:pt>
                <c:pt idx="48">
                  <c:v>0.22367634009064241</c:v>
                </c:pt>
                <c:pt idx="49">
                  <c:v>0.22613007377817801</c:v>
                </c:pt>
                <c:pt idx="50">
                  <c:v>0.22853061437951841</c:v>
                </c:pt>
                <c:pt idx="51">
                  <c:v>0.23087874450563961</c:v>
                </c:pt>
                <c:pt idx="52">
                  <c:v>0.23317520835706279</c:v>
                </c:pt>
                <c:pt idx="53">
                  <c:v>0.2354207141365332</c:v>
                </c:pt>
                <c:pt idx="54">
                  <c:v>0.2376159362584028</c:v>
                </c:pt>
                <c:pt idx="55">
                  <c:v>0.23976151737532239</c:v>
                </c:pt>
                <c:pt idx="56">
                  <c:v>0.241858070240382</c:v>
                </c:pt>
                <c:pt idx="57">
                  <c:v>0.2439061794207312</c:v>
                </c:pt>
                <c:pt idx="58">
                  <c:v>0.24590640287687041</c:v>
                </c:pt>
                <c:pt idx="59">
                  <c:v>0.24785927342020719</c:v>
                </c:pt>
                <c:pt idx="60">
                  <c:v>0.24976530006007719</c:v>
                </c:pt>
                <c:pt idx="61">
                  <c:v>0.2516249692502176</c:v>
                </c:pt>
                <c:pt idx="62">
                  <c:v>0.25343874604361161</c:v>
                </c:pt>
                <c:pt idx="63">
                  <c:v>0.25520707516367919</c:v>
                </c:pt>
                <c:pt idx="64">
                  <c:v>0.25693038199897639</c:v>
                </c:pt>
                <c:pt idx="65">
                  <c:v>0.25860907352782758</c:v>
                </c:pt>
                <c:pt idx="66">
                  <c:v>0.26024353917867682</c:v>
                </c:pt>
                <c:pt idx="67">
                  <c:v>0.26183415163137003</c:v>
                </c:pt>
                <c:pt idx="68">
                  <c:v>0.2633812675640772</c:v>
                </c:pt>
                <c:pt idx="69">
                  <c:v>0.26488522835010758</c:v>
                </c:pt>
                <c:pt idx="70">
                  <c:v>0.26634636070847639</c:v>
                </c:pt>
                <c:pt idx="71">
                  <c:v>0.26776497731171478</c:v>
                </c:pt>
                <c:pt idx="72">
                  <c:v>0.26914137735409638</c:v>
                </c:pt>
                <c:pt idx="73">
                  <c:v>0.27047584708317163</c:v>
                </c:pt>
                <c:pt idx="74">
                  <c:v>0.27176866029723162</c:v>
                </c:pt>
                <c:pt idx="75">
                  <c:v>0.27302007881109719</c:v>
                </c:pt>
                <c:pt idx="76">
                  <c:v>0.27423035289242242</c:v>
                </c:pt>
                <c:pt idx="77">
                  <c:v>0.27539972167050319</c:v>
                </c:pt>
                <c:pt idx="78">
                  <c:v>0.2765284135194172</c:v>
                </c:pt>
                <c:pt idx="79">
                  <c:v>0.27761664641716838</c:v>
                </c:pt>
                <c:pt idx="80">
                  <c:v>0.27866462828236038</c:v>
                </c:pt>
                <c:pt idx="81">
                  <c:v>0.27967255728980323</c:v>
                </c:pt>
                <c:pt idx="82">
                  <c:v>0.28064062216633923</c:v>
                </c:pt>
                <c:pt idx="83">
                  <c:v>0.28156900246806682</c:v>
                </c:pt>
                <c:pt idx="84">
                  <c:v>0.28245786884004442</c:v>
                </c:pt>
                <c:pt idx="85">
                  <c:v>0.28330738325947041</c:v>
                </c:pt>
                <c:pt idx="86">
                  <c:v>0.28411769926325198</c:v>
                </c:pt>
                <c:pt idx="87">
                  <c:v>0.284888962160804</c:v>
                </c:pt>
                <c:pt idx="88">
                  <c:v>0.28562130923284318</c:v>
                </c:pt>
                <c:pt idx="89">
                  <c:v>0.28631486991689242</c:v>
                </c:pt>
                <c:pt idx="90">
                  <c:v>0.2869697659801424</c:v>
                </c:pt>
                <c:pt idx="91">
                  <c:v>0.28758611168026438</c:v>
                </c:pt>
                <c:pt idx="92">
                  <c:v>0.28816401391472318</c:v>
                </c:pt>
                <c:pt idx="93">
                  <c:v>0.28870357235909122</c:v>
                </c:pt>
                <c:pt idx="94">
                  <c:v>0.28920487959481722</c:v>
                </c:pt>
                <c:pt idx="95">
                  <c:v>0.28966802122686919</c:v>
                </c:pt>
                <c:pt idx="96">
                  <c:v>0.29009307599163281</c:v>
                </c:pt>
                <c:pt idx="97">
                  <c:v>0.29048011585540279</c:v>
                </c:pt>
                <c:pt idx="98">
                  <c:v>0.29082920610378482</c:v>
                </c:pt>
                <c:pt idx="99">
                  <c:v>0.2911404054222852</c:v>
                </c:pt>
                <c:pt idx="100">
                  <c:v>0.29141376596833479</c:v>
                </c:pt>
                <c:pt idx="101">
                  <c:v>0.29164933343497201</c:v>
                </c:pt>
                <c:pt idx="102">
                  <c:v>0.29184714710638121</c:v>
                </c:pt>
                <c:pt idx="103">
                  <c:v>0.29200723990544719</c:v>
                </c:pt>
                <c:pt idx="104">
                  <c:v>0.29212963843347839</c:v>
                </c:pt>
                <c:pt idx="105">
                  <c:v>0.29221436300220838</c:v>
                </c:pt>
                <c:pt idx="106">
                  <c:v>0.29226142765818242</c:v>
                </c:pt>
                <c:pt idx="107">
                  <c:v>0.29227084019959038</c:v>
                </c:pt>
                <c:pt idx="108">
                  <c:v>0.29228399999999999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2202-4A4A-BE70-D6D58FEF26D4}"/>
            </c:ext>
          </c:extLst>
        </c:ser>
        <c:ser>
          <c:idx val="4"/>
          <c:order val="2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5.8657642934992898E-3"/>
                  <c:y val="-7.4073218373934501E-17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-124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2202-4A4A-BE70-D6D58FEF26D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202-4A4A-BE70-D6D58FEF26D4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(4)'!$K$4:$K$5</c:f>
              <c:numCache>
                <c:formatCode>General</c:formatCode>
                <c:ptCount val="2"/>
                <c:pt idx="0">
                  <c:v>0</c:v>
                </c:pt>
                <c:pt idx="1">
                  <c:v>-1.8181818181818159</c:v>
                </c:pt>
              </c:numCache>
            </c:numRef>
          </c:xVal>
          <c:yVal>
            <c:numRef>
              <c:f>'Seoyoung (4)'!$L$4:$L$5</c:f>
              <c:numCache>
                <c:formatCode>General</c:formatCode>
                <c:ptCount val="2"/>
                <c:pt idx="0">
                  <c:v>-0.188980256072457</c:v>
                </c:pt>
                <c:pt idx="1">
                  <c:v>-0.188980256072457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4-2202-4A4A-BE70-D6D58FEF26D4}"/>
            </c:ext>
          </c:extLst>
        </c:ser>
        <c:ser>
          <c:idx val="5"/>
          <c:order val="3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5.8011421531295293E-2"/>
                  <c:y val="-3.069217133598036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-280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2202-4A4A-BE70-D6D58FEF26D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2202-4A4A-BE70-D6D58FEF26D4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(4)'!$K$7:$K$8</c:f>
              <c:numCache>
                <c:formatCode>General</c:formatCode>
                <c:ptCount val="2"/>
                <c:pt idx="0">
                  <c:v>-1.8181818181818159</c:v>
                </c:pt>
                <c:pt idx="1">
                  <c:v>-1.8181818181818159</c:v>
                </c:pt>
              </c:numCache>
            </c:numRef>
          </c:xVal>
          <c:yVal>
            <c:numRef>
              <c:f>'Seoyoung (4)'!$L$7:$L$8</c:f>
              <c:numCache>
                <c:formatCode>General</c:formatCode>
                <c:ptCount val="2"/>
                <c:pt idx="0">
                  <c:v>2.5000000000000001E-2</c:v>
                </c:pt>
                <c:pt idx="1">
                  <c:v>-0.188980256072457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7-2202-4A4A-BE70-D6D58FEF26D4}"/>
            </c:ext>
          </c:extLst>
        </c:ser>
        <c:ser>
          <c:idx val="10"/>
          <c:order val="4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5.398315531580801E-2"/>
                  <c:y val="-1.028297209339363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80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2202-4A4A-BE70-D6D58FEF26D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2202-4A4A-BE70-D6D58FEF26D4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(4)'!$Q$4:$Q$5</c:f>
              <c:numCache>
                <c:formatCode>General</c:formatCode>
                <c:ptCount val="2"/>
                <c:pt idx="0">
                  <c:v>0</c:v>
                </c:pt>
                <c:pt idx="1">
                  <c:v>6.0287081339712998</c:v>
                </c:pt>
              </c:numCache>
            </c:numRef>
          </c:xVal>
          <c:yVal>
            <c:numRef>
              <c:f>'Seoyoung (4)'!$R$4:$R$5</c:f>
              <c:numCache>
                <c:formatCode>General</c:formatCode>
                <c:ptCount val="2"/>
                <c:pt idx="0">
                  <c:v>0.1864910384984976</c:v>
                </c:pt>
                <c:pt idx="1">
                  <c:v>0.1864910384984976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A-2202-4A4A-BE70-D6D58FEF26D4}"/>
            </c:ext>
          </c:extLst>
        </c:ser>
        <c:ser>
          <c:idx val="11"/>
          <c:order val="5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4.0506845394433881E-2"/>
                  <c:y val="3.111842458349720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600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2202-4A4A-BE70-D6D58FEF26D4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2202-4A4A-BE70-D6D58FEF26D4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(4)'!$Q$7:$Q$8</c:f>
              <c:numCache>
                <c:formatCode>General</c:formatCode>
                <c:ptCount val="2"/>
                <c:pt idx="0">
                  <c:v>6.0287081339712998</c:v>
                </c:pt>
                <c:pt idx="1">
                  <c:v>6.0287081339712998</c:v>
                </c:pt>
              </c:numCache>
            </c:numRef>
          </c:xVal>
          <c:yVal>
            <c:numRef>
              <c:f>'Seoyoung (4)'!$R$7:$R$8</c:f>
              <c:numCache>
                <c:formatCode>General</c:formatCode>
                <c:ptCount val="2"/>
                <c:pt idx="0">
                  <c:v>2.5000000000000001E-2</c:v>
                </c:pt>
                <c:pt idx="1">
                  <c:v>0.1864910384984976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D-2202-4A4A-BE70-D6D58FEF26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4970416"/>
        <c:axId val="304966496"/>
      </c:scatterChart>
      <c:valAx>
        <c:axId val="304970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304966496"/>
        <c:crossesAt val="2.5000000000000005E-2"/>
        <c:crossBetween val="midCat"/>
      </c:valAx>
      <c:valAx>
        <c:axId val="304966496"/>
        <c:scaling>
          <c:orientation val="minMax"/>
          <c:max val="0.38000000000000006"/>
          <c:min val="-0.48000000000000004"/>
        </c:scaling>
        <c:delete val="0"/>
        <c:axPos val="l"/>
        <c:numFmt formatCode="General" sourceLinked="1"/>
        <c:majorTickMark val="none"/>
        <c:minorTickMark val="none"/>
        <c:tickLblPos val="none"/>
        <c:crossAx val="304970416"/>
        <c:crossesAt val="5.000000000000001E-2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200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marker>
            <c:symbol val="none"/>
          </c:marker>
          <c:xVal>
            <c:numRef>
              <c:f>'Seoyoung (4)'!$C$1:$C$110</c:f>
              <c:numCache>
                <c:formatCode>General</c:formatCode>
                <c:ptCount val="110"/>
                <c:pt idx="0">
                  <c:v>-20</c:v>
                </c:pt>
                <c:pt idx="1">
                  <c:v>-19.808612440191379</c:v>
                </c:pt>
                <c:pt idx="2">
                  <c:v>-19.617224880382778</c:v>
                </c:pt>
                <c:pt idx="3">
                  <c:v>-19.425837320574161</c:v>
                </c:pt>
                <c:pt idx="4">
                  <c:v>-19.234449760765539</c:v>
                </c:pt>
                <c:pt idx="5">
                  <c:v>-19.043062200956939</c:v>
                </c:pt>
                <c:pt idx="6">
                  <c:v>-18.851674641148321</c:v>
                </c:pt>
                <c:pt idx="7">
                  <c:v>-18.660287081339721</c:v>
                </c:pt>
                <c:pt idx="8">
                  <c:v>-18.4688995215311</c:v>
                </c:pt>
                <c:pt idx="9">
                  <c:v>-18.277511961722482</c:v>
                </c:pt>
                <c:pt idx="10">
                  <c:v>-18.086124401913882</c:v>
                </c:pt>
                <c:pt idx="11">
                  <c:v>-17.89473684210526</c:v>
                </c:pt>
                <c:pt idx="12">
                  <c:v>-17.703349282296639</c:v>
                </c:pt>
                <c:pt idx="13">
                  <c:v>-17.511961722488039</c:v>
                </c:pt>
                <c:pt idx="14">
                  <c:v>-17.320574162679421</c:v>
                </c:pt>
                <c:pt idx="15">
                  <c:v>-17.129186602870821</c:v>
                </c:pt>
                <c:pt idx="16">
                  <c:v>-16.937799043062199</c:v>
                </c:pt>
                <c:pt idx="17">
                  <c:v>-16.746411483253581</c:v>
                </c:pt>
                <c:pt idx="18">
                  <c:v>-16.555023923444981</c:v>
                </c:pt>
                <c:pt idx="19">
                  <c:v>-16.36363636363636</c:v>
                </c:pt>
                <c:pt idx="20">
                  <c:v>-16.17224880382776</c:v>
                </c:pt>
                <c:pt idx="21">
                  <c:v>-15.98086124401914</c:v>
                </c:pt>
                <c:pt idx="22">
                  <c:v>-15.78947368421052</c:v>
                </c:pt>
                <c:pt idx="23">
                  <c:v>-15.59808612440192</c:v>
                </c:pt>
                <c:pt idx="24">
                  <c:v>-15.406698564593301</c:v>
                </c:pt>
                <c:pt idx="25">
                  <c:v>-15.215311004784679</c:v>
                </c:pt>
                <c:pt idx="26">
                  <c:v>-15.023923444976081</c:v>
                </c:pt>
                <c:pt idx="27">
                  <c:v>-14.832535885167459</c:v>
                </c:pt>
                <c:pt idx="28">
                  <c:v>-14.641148325358859</c:v>
                </c:pt>
                <c:pt idx="29">
                  <c:v>-14.44976076555024</c:v>
                </c:pt>
                <c:pt idx="30">
                  <c:v>-14.25837320574162</c:v>
                </c:pt>
                <c:pt idx="31">
                  <c:v>-14.06698564593302</c:v>
                </c:pt>
                <c:pt idx="32">
                  <c:v>-13.8755980861244</c:v>
                </c:pt>
                <c:pt idx="33">
                  <c:v>-13.68421052631578</c:v>
                </c:pt>
                <c:pt idx="34">
                  <c:v>-13.49282296650718</c:v>
                </c:pt>
                <c:pt idx="35">
                  <c:v>-13.301435406698561</c:v>
                </c:pt>
                <c:pt idx="36">
                  <c:v>-13.110047846889961</c:v>
                </c:pt>
                <c:pt idx="37">
                  <c:v>-12.918660287081339</c:v>
                </c:pt>
                <c:pt idx="38">
                  <c:v>-12.72727272727272</c:v>
                </c:pt>
                <c:pt idx="39">
                  <c:v>-12.535885167464119</c:v>
                </c:pt>
                <c:pt idx="40">
                  <c:v>-12.3444976076555</c:v>
                </c:pt>
                <c:pt idx="41">
                  <c:v>-12.1531100478469</c:v>
                </c:pt>
                <c:pt idx="42">
                  <c:v>-11.96172248803828</c:v>
                </c:pt>
                <c:pt idx="43">
                  <c:v>-11.77033492822966</c:v>
                </c:pt>
                <c:pt idx="44">
                  <c:v>-11.57894736842106</c:v>
                </c:pt>
                <c:pt idx="45">
                  <c:v>-11.387559808612441</c:v>
                </c:pt>
                <c:pt idx="46">
                  <c:v>-11.196172248803819</c:v>
                </c:pt>
                <c:pt idx="47">
                  <c:v>-11.004784688995221</c:v>
                </c:pt>
                <c:pt idx="48">
                  <c:v>-10.813397129186599</c:v>
                </c:pt>
                <c:pt idx="49">
                  <c:v>-10.622009569377999</c:v>
                </c:pt>
                <c:pt idx="50">
                  <c:v>-10.43062200956938</c:v>
                </c:pt>
                <c:pt idx="51">
                  <c:v>-10.23923444976076</c:v>
                </c:pt>
                <c:pt idx="52">
                  <c:v>-10.04784688995216</c:v>
                </c:pt>
                <c:pt idx="53">
                  <c:v>-9.8564593301435401</c:v>
                </c:pt>
                <c:pt idx="54">
                  <c:v>-9.6650717703349205</c:v>
                </c:pt>
                <c:pt idx="55">
                  <c:v>-9.4736842105263204</c:v>
                </c:pt>
                <c:pt idx="56">
                  <c:v>-9.2822966507177007</c:v>
                </c:pt>
                <c:pt idx="57">
                  <c:v>-9.0909090909091006</c:v>
                </c:pt>
                <c:pt idx="58">
                  <c:v>-8.8995215311004792</c:v>
                </c:pt>
                <c:pt idx="59">
                  <c:v>-8.7081339712918595</c:v>
                </c:pt>
                <c:pt idx="60">
                  <c:v>-8.5167464114832594</c:v>
                </c:pt>
                <c:pt idx="61">
                  <c:v>-8.3253588516746397</c:v>
                </c:pt>
                <c:pt idx="62">
                  <c:v>-8.1339712918660201</c:v>
                </c:pt>
                <c:pt idx="63">
                  <c:v>-7.94258373205742</c:v>
                </c:pt>
                <c:pt idx="64">
                  <c:v>-7.7511961722488003</c:v>
                </c:pt>
                <c:pt idx="65">
                  <c:v>-7.5598086124402002</c:v>
                </c:pt>
                <c:pt idx="66">
                  <c:v>-7.3684210526315796</c:v>
                </c:pt>
                <c:pt idx="67">
                  <c:v>-7.17703349282296</c:v>
                </c:pt>
                <c:pt idx="68">
                  <c:v>-6.9856459330143599</c:v>
                </c:pt>
                <c:pt idx="69">
                  <c:v>-6.7942583732057402</c:v>
                </c:pt>
                <c:pt idx="70">
                  <c:v>-6.6028708133971197</c:v>
                </c:pt>
                <c:pt idx="71">
                  <c:v>-6.4114832535885196</c:v>
                </c:pt>
                <c:pt idx="72">
                  <c:v>-6.2200956937798999</c:v>
                </c:pt>
                <c:pt idx="73">
                  <c:v>-6.0287081339712998</c:v>
                </c:pt>
                <c:pt idx="74">
                  <c:v>-5.8373205741626801</c:v>
                </c:pt>
                <c:pt idx="75">
                  <c:v>-5.6459330143540596</c:v>
                </c:pt>
                <c:pt idx="76">
                  <c:v>-5.4545454545454604</c:v>
                </c:pt>
                <c:pt idx="77">
                  <c:v>-5.2631578947368398</c:v>
                </c:pt>
                <c:pt idx="78">
                  <c:v>-5.0717703349282202</c:v>
                </c:pt>
                <c:pt idx="79">
                  <c:v>-4.88038277511962</c:v>
                </c:pt>
                <c:pt idx="80">
                  <c:v>-4.6889952153110004</c:v>
                </c:pt>
                <c:pt idx="81">
                  <c:v>-4.4976076555024003</c:v>
                </c:pt>
                <c:pt idx="82">
                  <c:v>-4.3062200956937797</c:v>
                </c:pt>
                <c:pt idx="83">
                  <c:v>-4.1148325358851601</c:v>
                </c:pt>
                <c:pt idx="84">
                  <c:v>-3.92344497607656</c:v>
                </c:pt>
                <c:pt idx="85">
                  <c:v>-3.7320574162679399</c:v>
                </c:pt>
                <c:pt idx="86">
                  <c:v>-3.5406698564593402</c:v>
                </c:pt>
                <c:pt idx="87">
                  <c:v>-3.3492822966507201</c:v>
                </c:pt>
                <c:pt idx="88">
                  <c:v>-3.1578947368421</c:v>
                </c:pt>
                <c:pt idx="89">
                  <c:v>-2.9665071770334999</c:v>
                </c:pt>
                <c:pt idx="90">
                  <c:v>-2.7751196172248802</c:v>
                </c:pt>
                <c:pt idx="91">
                  <c:v>-2.5837320574162601</c:v>
                </c:pt>
                <c:pt idx="92">
                  <c:v>-2.39234449760766</c:v>
                </c:pt>
                <c:pt idx="93">
                  <c:v>-2.2009569377990399</c:v>
                </c:pt>
                <c:pt idx="94">
                  <c:v>-2.0095693779904402</c:v>
                </c:pt>
                <c:pt idx="95">
                  <c:v>-1.8181818181818159</c:v>
                </c:pt>
                <c:pt idx="96">
                  <c:v>-1.626794258373206</c:v>
                </c:pt>
                <c:pt idx="97">
                  <c:v>-1.4354066985645959</c:v>
                </c:pt>
                <c:pt idx="98">
                  <c:v>-1.24401913875598</c:v>
                </c:pt>
                <c:pt idx="99">
                  <c:v>-1.0526315789473699</c:v>
                </c:pt>
                <c:pt idx="100">
                  <c:v>-0.86124401913875603</c:v>
                </c:pt>
                <c:pt idx="101">
                  <c:v>-0.66985645933014404</c:v>
                </c:pt>
                <c:pt idx="102">
                  <c:v>-0.47846889952152999</c:v>
                </c:pt>
                <c:pt idx="103">
                  <c:v>-0.28708133971291999</c:v>
                </c:pt>
                <c:pt idx="104">
                  <c:v>-9.5693779904305401E-2</c:v>
                </c:pt>
                <c:pt idx="105">
                  <c:v>-7.1400000000000005E-2</c:v>
                </c:pt>
                <c:pt idx="106">
                  <c:v>-0.02</c:v>
                </c:pt>
                <c:pt idx="107">
                  <c:v>-1.2222E-2</c:v>
                </c:pt>
                <c:pt idx="108">
                  <c:v>0</c:v>
                </c:pt>
                <c:pt idx="109">
                  <c:v>0.05</c:v>
                </c:pt>
              </c:numCache>
            </c:numRef>
          </c:xVal>
          <c:yVal>
            <c:numRef>
              <c:f>'Seoyoung (4)'!$D$1:$D$110</c:f>
              <c:numCache>
                <c:formatCode>General</c:formatCode>
                <c:ptCount val="110"/>
                <c:pt idx="0">
                  <c:v>-0.4008969948776</c:v>
                </c:pt>
                <c:pt idx="1">
                  <c:v>-0.40088906388900403</c:v>
                </c:pt>
                <c:pt idx="2">
                  <c:v>-0.40084940582582401</c:v>
                </c:pt>
                <c:pt idx="3">
                  <c:v>-0.40077800820255999</c:v>
                </c:pt>
                <c:pt idx="4">
                  <c:v>-0.40067484852634799</c:v>
                </c:pt>
                <c:pt idx="5">
                  <c:v>-0.400539894264408</c:v>
                </c:pt>
                <c:pt idx="6">
                  <c:v>-0.40037310279686</c:v>
                </c:pt>
                <c:pt idx="7">
                  <c:v>-0.40017442135478398</c:v>
                </c:pt>
                <c:pt idx="8">
                  <c:v>-0.39994378694328803</c:v>
                </c:pt>
                <c:pt idx="9">
                  <c:v>-0.39968112624935598</c:v>
                </c:pt>
                <c:pt idx="10">
                  <c:v>-0.39938635553412</c:v>
                </c:pt>
                <c:pt idx="11">
                  <c:v>-0.39905938050925799</c:v>
                </c:pt>
                <c:pt idx="12">
                  <c:v>-0.39870009619702401</c:v>
                </c:pt>
                <c:pt idx="13">
                  <c:v>-0.39830838677348201</c:v>
                </c:pt>
                <c:pt idx="14">
                  <c:v>-0.39788412539437201</c:v>
                </c:pt>
                <c:pt idx="15">
                  <c:v>-0.39742717400301197</c:v>
                </c:pt>
                <c:pt idx="16">
                  <c:v>-0.39693738311955001</c:v>
                </c:pt>
                <c:pt idx="17">
                  <c:v>-0.39641459161082199</c:v>
                </c:pt>
                <c:pt idx="18">
                  <c:v>-0.395858626439964</c:v>
                </c:pt>
                <c:pt idx="19">
                  <c:v>-0.395269302394894</c:v>
                </c:pt>
                <c:pt idx="20">
                  <c:v>-0.394646421794624</c:v>
                </c:pt>
                <c:pt idx="21">
                  <c:v>-0.393989774172322</c:v>
                </c:pt>
                <c:pt idx="22">
                  <c:v>-0.39329913593390597</c:v>
                </c:pt>
                <c:pt idx="23">
                  <c:v>-0.39257426999084399</c:v>
                </c:pt>
                <c:pt idx="24">
                  <c:v>-0.39181492536572599</c:v>
                </c:pt>
                <c:pt idx="25">
                  <c:v>-0.391020836769012</c:v>
                </c:pt>
                <c:pt idx="26">
                  <c:v>-0.390191724145248</c:v>
                </c:pt>
                <c:pt idx="27">
                  <c:v>-0.38932729218686202</c:v>
                </c:pt>
                <c:pt idx="28">
                  <c:v>-0.38842722981348199</c:v>
                </c:pt>
                <c:pt idx="29">
                  <c:v>-0.38749120961452199</c:v>
                </c:pt>
                <c:pt idx="30">
                  <c:v>-0.38651888725261602</c:v>
                </c:pt>
                <c:pt idx="31">
                  <c:v>-0.385509900825172</c:v>
                </c:pt>
                <c:pt idx="32">
                  <c:v>-0.38446387018115202</c:v>
                </c:pt>
                <c:pt idx="33">
                  <c:v>-0.38338039618985598</c:v>
                </c:pt>
                <c:pt idx="34">
                  <c:v>-0.38225905995819398</c:v>
                </c:pt>
                <c:pt idx="35">
                  <c:v>-0.38109942199260599</c:v>
                </c:pt>
                <c:pt idx="36">
                  <c:v>-0.37990102130139197</c:v>
                </c:pt>
                <c:pt idx="37">
                  <c:v>-0.37866337443283798</c:v>
                </c:pt>
                <c:pt idx="38">
                  <c:v>-0.37738597444400201</c:v>
                </c:pt>
                <c:pt idx="39">
                  <c:v>-0.37606828979460999</c:v>
                </c:pt>
                <c:pt idx="40">
                  <c:v>-0.37470976315981203</c:v>
                </c:pt>
                <c:pt idx="41">
                  <c:v>-0.373309810155036</c:v>
                </c:pt>
                <c:pt idx="42">
                  <c:v>-0.37186781796538998</c:v>
                </c:pt>
                <c:pt idx="43">
                  <c:v>-0.37038314387127003</c:v>
                </c:pt>
                <c:pt idx="44">
                  <c:v>-0.368855113660982</c:v>
                </c:pt>
                <c:pt idx="45">
                  <c:v>-0.36728301992010398</c:v>
                </c:pt>
                <c:pt idx="46">
                  <c:v>-0.36566612018624201</c:v>
                </c:pt>
                <c:pt idx="47">
                  <c:v>-0.36400363495652999</c:v>
                </c:pt>
                <c:pt idx="48">
                  <c:v>-0.36229474553372398</c:v>
                </c:pt>
                <c:pt idx="49">
                  <c:v>-0.36053859169519797</c:v>
                </c:pt>
                <c:pt idx="50">
                  <c:v>-0.35873426916713602</c:v>
                </c:pt>
                <c:pt idx="51">
                  <c:v>-0.35688082688423201</c:v>
                </c:pt>
                <c:pt idx="52">
                  <c:v>-0.35497726401263402</c:v>
                </c:pt>
                <c:pt idx="53">
                  <c:v>-0.35302252671119799</c:v>
                </c:pt>
                <c:pt idx="54">
                  <c:v>-0.35101550460282799</c:v>
                </c:pt>
                <c:pt idx="55">
                  <c:v>-0.348955026924062</c:v>
                </c:pt>
                <c:pt idx="56">
                  <c:v>-0.34683985831679598</c:v>
                </c:pt>
                <c:pt idx="57">
                  <c:v>-0.34466869422112401</c:v>
                </c:pt>
                <c:pt idx="58">
                  <c:v>-0.34244015582260201</c:v>
                </c:pt>
                <c:pt idx="59">
                  <c:v>-0.34015278450060998</c:v>
                </c:pt>
                <c:pt idx="60">
                  <c:v>-0.33780503571675202</c:v>
                </c:pt>
                <c:pt idx="61">
                  <c:v>-0.33539527227322002</c:v>
                </c:pt>
                <c:pt idx="62">
                  <c:v>-0.33292175686037401</c:v>
                </c:pt>
                <c:pt idx="63">
                  <c:v>-0.33038264380031601</c:v>
                </c:pt>
                <c:pt idx="64">
                  <c:v>-0.32777596987836999</c:v>
                </c:pt>
                <c:pt idx="65">
                  <c:v>-0.32509964413678</c:v>
                </c:pt>
                <c:pt idx="66">
                  <c:v>-0.32235143648397602</c:v>
                </c:pt>
                <c:pt idx="67">
                  <c:v>-0.319528964947556</c:v>
                </c:pt>
                <c:pt idx="68">
                  <c:v>-0.31662968136889802</c:v>
                </c:pt>
                <c:pt idx="69">
                  <c:v>-0.31365085530076398</c:v>
                </c:pt>
                <c:pt idx="70">
                  <c:v>-0.31058955582478598</c:v>
                </c:pt>
                <c:pt idx="71">
                  <c:v>-0.30744263095156599</c:v>
                </c:pt>
                <c:pt idx="72">
                  <c:v>-0.304206684199472</c:v>
                </c:pt>
                <c:pt idx="73">
                  <c:v>-0.30087804786608202</c:v>
                </c:pt>
                <c:pt idx="74">
                  <c:v>-0.29745275240407798</c:v>
                </c:pt>
                <c:pt idx="75">
                  <c:v>-0.29392649118575798</c:v>
                </c:pt>
                <c:pt idx="76">
                  <c:v>-0.29029457977965401</c:v>
                </c:pt>
                <c:pt idx="77">
                  <c:v>-0.28655190865891</c:v>
                </c:pt>
                <c:pt idx="78">
                  <c:v>-0.282692888000736</c:v>
                </c:pt>
                <c:pt idx="79">
                  <c:v>-0.27871138290061998</c:v>
                </c:pt>
                <c:pt idx="80">
                  <c:v>-0.27460063688879399</c:v>
                </c:pt>
                <c:pt idx="81">
                  <c:v>-0.270353181063756</c:v>
                </c:pt>
                <c:pt idx="82">
                  <c:v>-0.26596072539844201</c:v>
                </c:pt>
                <c:pt idx="83">
                  <c:v>-0.261414027756534</c:v>
                </c:pt>
                <c:pt idx="84">
                  <c:v>-0.25670273477500199</c:v>
                </c:pt>
                <c:pt idx="85">
                  <c:v>-0.25181518686992799</c:v>
                </c:pt>
                <c:pt idx="86">
                  <c:v>-0.24673817697497599</c:v>
                </c:pt>
                <c:pt idx="87">
                  <c:v>-0.241456648872554</c:v>
                </c:pt>
                <c:pt idx="88">
                  <c:v>-0.23595331557728999</c:v>
                </c:pt>
                <c:pt idx="89">
                  <c:v>-0.23020817030544</c:v>
                </c:pt>
                <c:pt idx="90">
                  <c:v>-0.22419785068515</c:v>
                </c:pt>
                <c:pt idx="91">
                  <c:v>-0.21789479864053199</c:v>
                </c:pt>
                <c:pt idx="92">
                  <c:v>-0.21126612968628</c:v>
                </c:pt>
                <c:pt idx="93">
                  <c:v>-0.20427207881498599</c:v>
                </c:pt>
                <c:pt idx="94">
                  <c:v>-0.19686381201883521</c:v>
                </c:pt>
                <c:pt idx="95">
                  <c:v>-0.188980256072457</c:v>
                </c:pt>
                <c:pt idx="96">
                  <c:v>-0.18054334984144119</c:v>
                </c:pt>
                <c:pt idx="97">
                  <c:v>-0.1714506389499062</c:v>
                </c:pt>
                <c:pt idx="98">
                  <c:v>-0.16156314263111579</c:v>
                </c:pt>
                <c:pt idx="99">
                  <c:v>-0.1506841986319328</c:v>
                </c:pt>
                <c:pt idx="100">
                  <c:v>-0.1385194673608644</c:v>
                </c:pt>
                <c:pt idx="101">
                  <c:v>-0.1245924940074178</c:v>
                </c:pt>
                <c:pt idx="102">
                  <c:v>-0.1080352717011418</c:v>
                </c:pt>
                <c:pt idx="103">
                  <c:v>-8.6911040621950597E-2</c:v>
                </c:pt>
                <c:pt idx="104">
                  <c:v>-5.4301621206969602E-2</c:v>
                </c:pt>
                <c:pt idx="105">
                  <c:v>-4.0099999999999997E-2</c:v>
                </c:pt>
                <c:pt idx="106">
                  <c:v>-3.7539999999999997E-2</c:v>
                </c:pt>
                <c:pt idx="107">
                  <c:v>-0.03</c:v>
                </c:pt>
                <c:pt idx="108">
                  <c:v>0</c:v>
                </c:pt>
                <c:pt idx="109">
                  <c:v>2.4160000000000002E-3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82D1-4480-922E-A7131300EA29}"/>
            </c:ext>
          </c:extLst>
        </c:ser>
        <c:ser>
          <c:idx val="2"/>
          <c:order val="1"/>
          <c:spPr>
            <a:ln w="25400" cap="flat" cmpd="sng" algn="ctr">
              <a:solidFill>
                <a:schemeClr val="dk1"/>
              </a:solidFill>
              <a:prstDash val="solid"/>
            </a:ln>
            <a:effectLst/>
          </c:spPr>
          <c:marker>
            <c:symbol val="none"/>
          </c:marker>
          <c:xVal>
            <c:numRef>
              <c:f>'Seoyoung (4)'!$C$109:$C$217</c:f>
              <c:numCache>
                <c:formatCode>General</c:formatCode>
                <c:ptCount val="109"/>
                <c:pt idx="0">
                  <c:v>0</c:v>
                </c:pt>
                <c:pt idx="1">
                  <c:v>0.05</c:v>
                </c:pt>
                <c:pt idx="2">
                  <c:v>3.4500000000000003E-2</c:v>
                </c:pt>
                <c:pt idx="3">
                  <c:v>0.04</c:v>
                </c:pt>
                <c:pt idx="4">
                  <c:v>0.05</c:v>
                </c:pt>
                <c:pt idx="5">
                  <c:v>0.28708133971291999</c:v>
                </c:pt>
                <c:pt idx="6">
                  <c:v>0.47846889952152999</c:v>
                </c:pt>
                <c:pt idx="7">
                  <c:v>0.66985645933014404</c:v>
                </c:pt>
                <c:pt idx="8">
                  <c:v>0.86124401913875603</c:v>
                </c:pt>
                <c:pt idx="9">
                  <c:v>1.0526315789473699</c:v>
                </c:pt>
                <c:pt idx="10">
                  <c:v>1.24401913875598</c:v>
                </c:pt>
                <c:pt idx="11">
                  <c:v>1.4354066985645919</c:v>
                </c:pt>
                <c:pt idx="12">
                  <c:v>1.626794258373206</c:v>
                </c:pt>
                <c:pt idx="13">
                  <c:v>1.8181818181818159</c:v>
                </c:pt>
                <c:pt idx="14">
                  <c:v>2.0095693779904402</c:v>
                </c:pt>
                <c:pt idx="15">
                  <c:v>2.2009569377990399</c:v>
                </c:pt>
                <c:pt idx="16">
                  <c:v>2.39234449760766</c:v>
                </c:pt>
                <c:pt idx="17">
                  <c:v>2.5837320574162601</c:v>
                </c:pt>
                <c:pt idx="18">
                  <c:v>2.7751196172248802</c:v>
                </c:pt>
                <c:pt idx="19">
                  <c:v>2.9665071770334999</c:v>
                </c:pt>
                <c:pt idx="20">
                  <c:v>3.1578947368421</c:v>
                </c:pt>
                <c:pt idx="21">
                  <c:v>3.3492822966507201</c:v>
                </c:pt>
                <c:pt idx="22">
                  <c:v>3.5406698564593402</c:v>
                </c:pt>
                <c:pt idx="23">
                  <c:v>3.7320574162679399</c:v>
                </c:pt>
                <c:pt idx="24">
                  <c:v>3.92344497607656</c:v>
                </c:pt>
                <c:pt idx="25">
                  <c:v>4.1148325358851601</c:v>
                </c:pt>
                <c:pt idx="26">
                  <c:v>4.3062200956937797</c:v>
                </c:pt>
                <c:pt idx="27">
                  <c:v>4.4976076555024003</c:v>
                </c:pt>
                <c:pt idx="28">
                  <c:v>4.6889952153110004</c:v>
                </c:pt>
                <c:pt idx="29">
                  <c:v>4.88038277511962</c:v>
                </c:pt>
                <c:pt idx="30">
                  <c:v>5.0717703349282202</c:v>
                </c:pt>
                <c:pt idx="31">
                  <c:v>5.2631578947368398</c:v>
                </c:pt>
                <c:pt idx="32">
                  <c:v>5.4545454545454604</c:v>
                </c:pt>
                <c:pt idx="33">
                  <c:v>5.6459330143540596</c:v>
                </c:pt>
                <c:pt idx="34">
                  <c:v>5.8373205741626801</c:v>
                </c:pt>
                <c:pt idx="35">
                  <c:v>6.0287081339712998</c:v>
                </c:pt>
                <c:pt idx="36">
                  <c:v>6.2200956937798999</c:v>
                </c:pt>
                <c:pt idx="37">
                  <c:v>6.4114832535885196</c:v>
                </c:pt>
                <c:pt idx="38">
                  <c:v>6.6028708133971197</c:v>
                </c:pt>
                <c:pt idx="39">
                  <c:v>6.7942583732057402</c:v>
                </c:pt>
                <c:pt idx="40">
                  <c:v>6.9856459330143599</c:v>
                </c:pt>
                <c:pt idx="41">
                  <c:v>7.17703349282296</c:v>
                </c:pt>
                <c:pt idx="42">
                  <c:v>7.3684210526315796</c:v>
                </c:pt>
                <c:pt idx="43">
                  <c:v>7.5598086124402002</c:v>
                </c:pt>
                <c:pt idx="44">
                  <c:v>7.7511961722488003</c:v>
                </c:pt>
                <c:pt idx="45">
                  <c:v>7.94258373205742</c:v>
                </c:pt>
                <c:pt idx="46">
                  <c:v>8.1339712918660201</c:v>
                </c:pt>
                <c:pt idx="47">
                  <c:v>8.3253588516746397</c:v>
                </c:pt>
                <c:pt idx="48">
                  <c:v>8.5167464114832594</c:v>
                </c:pt>
                <c:pt idx="49">
                  <c:v>8.7081339712918595</c:v>
                </c:pt>
                <c:pt idx="50">
                  <c:v>8.8995215311004792</c:v>
                </c:pt>
                <c:pt idx="51">
                  <c:v>9.0909090909090793</c:v>
                </c:pt>
                <c:pt idx="52">
                  <c:v>9.2822966507177007</c:v>
                </c:pt>
                <c:pt idx="53">
                  <c:v>9.4736842105263204</c:v>
                </c:pt>
                <c:pt idx="54">
                  <c:v>9.6650717703349205</c:v>
                </c:pt>
                <c:pt idx="55">
                  <c:v>9.8564593301435401</c:v>
                </c:pt>
                <c:pt idx="56">
                  <c:v>10.04784688995216</c:v>
                </c:pt>
                <c:pt idx="57">
                  <c:v>10.23923444976076</c:v>
                </c:pt>
                <c:pt idx="58">
                  <c:v>10.43062200956938</c:v>
                </c:pt>
                <c:pt idx="59">
                  <c:v>10.622009569377999</c:v>
                </c:pt>
                <c:pt idx="60">
                  <c:v>10.813397129186599</c:v>
                </c:pt>
                <c:pt idx="61">
                  <c:v>11.004784688995221</c:v>
                </c:pt>
                <c:pt idx="62">
                  <c:v>11.196172248803819</c:v>
                </c:pt>
                <c:pt idx="63">
                  <c:v>11.387559808612441</c:v>
                </c:pt>
                <c:pt idx="64">
                  <c:v>11.57894736842106</c:v>
                </c:pt>
                <c:pt idx="65">
                  <c:v>11.77033492822966</c:v>
                </c:pt>
                <c:pt idx="66">
                  <c:v>11.96172248803828</c:v>
                </c:pt>
                <c:pt idx="67">
                  <c:v>12.15311004784688</c:v>
                </c:pt>
                <c:pt idx="68">
                  <c:v>12.3444976076555</c:v>
                </c:pt>
                <c:pt idx="69">
                  <c:v>12.535885167464119</c:v>
                </c:pt>
                <c:pt idx="70">
                  <c:v>12.72727272727272</c:v>
                </c:pt>
                <c:pt idx="71">
                  <c:v>12.918660287081339</c:v>
                </c:pt>
                <c:pt idx="72">
                  <c:v>13.110047846889961</c:v>
                </c:pt>
                <c:pt idx="73">
                  <c:v>13.301435406698561</c:v>
                </c:pt>
                <c:pt idx="74">
                  <c:v>13.49282296650718</c:v>
                </c:pt>
                <c:pt idx="75">
                  <c:v>13.68421052631578</c:v>
                </c:pt>
                <c:pt idx="76">
                  <c:v>13.8755980861244</c:v>
                </c:pt>
                <c:pt idx="77">
                  <c:v>14.06698564593302</c:v>
                </c:pt>
                <c:pt idx="78">
                  <c:v>14.25837320574162</c:v>
                </c:pt>
                <c:pt idx="79">
                  <c:v>14.44976076555024</c:v>
                </c:pt>
                <c:pt idx="80">
                  <c:v>14.64114832535884</c:v>
                </c:pt>
                <c:pt idx="81">
                  <c:v>14.832535885167459</c:v>
                </c:pt>
                <c:pt idx="82">
                  <c:v>15.023923444976081</c:v>
                </c:pt>
                <c:pt idx="83">
                  <c:v>15.215311004784679</c:v>
                </c:pt>
                <c:pt idx="84">
                  <c:v>15.406698564593301</c:v>
                </c:pt>
                <c:pt idx="85">
                  <c:v>15.59808612440192</c:v>
                </c:pt>
                <c:pt idx="86">
                  <c:v>15.78947368421052</c:v>
                </c:pt>
                <c:pt idx="87">
                  <c:v>15.98086124401914</c:v>
                </c:pt>
                <c:pt idx="88">
                  <c:v>16.172248803827738</c:v>
                </c:pt>
                <c:pt idx="89">
                  <c:v>16.36363636363636</c:v>
                </c:pt>
                <c:pt idx="90">
                  <c:v>16.555023923444981</c:v>
                </c:pt>
                <c:pt idx="91">
                  <c:v>16.746411483253581</c:v>
                </c:pt>
                <c:pt idx="92">
                  <c:v>16.937799043062199</c:v>
                </c:pt>
                <c:pt idx="93">
                  <c:v>17.129186602870799</c:v>
                </c:pt>
                <c:pt idx="94">
                  <c:v>17.320574162679421</c:v>
                </c:pt>
                <c:pt idx="95">
                  <c:v>17.511961722488039</c:v>
                </c:pt>
                <c:pt idx="96">
                  <c:v>17.703349282296639</c:v>
                </c:pt>
                <c:pt idx="97">
                  <c:v>17.89473684210526</c:v>
                </c:pt>
                <c:pt idx="98">
                  <c:v>18.086124401913882</c:v>
                </c:pt>
                <c:pt idx="99">
                  <c:v>18.277511961722482</c:v>
                </c:pt>
                <c:pt idx="100">
                  <c:v>18.4688995215311</c:v>
                </c:pt>
                <c:pt idx="101">
                  <c:v>18.660287081339721</c:v>
                </c:pt>
                <c:pt idx="102">
                  <c:v>18.851674641148321</c:v>
                </c:pt>
                <c:pt idx="103">
                  <c:v>19.043062200956939</c:v>
                </c:pt>
                <c:pt idx="104">
                  <c:v>19.234449760765539</c:v>
                </c:pt>
                <c:pt idx="105">
                  <c:v>19.425837320574161</c:v>
                </c:pt>
                <c:pt idx="106">
                  <c:v>19.617224880382778</c:v>
                </c:pt>
                <c:pt idx="107">
                  <c:v>19.808612440191379</c:v>
                </c:pt>
                <c:pt idx="108">
                  <c:v>20</c:v>
                </c:pt>
              </c:numCache>
            </c:numRef>
          </c:xVal>
          <c:yVal>
            <c:numRef>
              <c:f>'Seoyoung (4)'!$F$109:$F$217</c:f>
              <c:numCache>
                <c:formatCode>General</c:formatCode>
                <c:ptCount val="109"/>
                <c:pt idx="0">
                  <c:v>1E-3</c:v>
                </c:pt>
                <c:pt idx="1">
                  <c:v>1.0527E-2</c:v>
                </c:pt>
                <c:pt idx="2">
                  <c:v>1.2892000000000001E-2</c:v>
                </c:pt>
                <c:pt idx="3">
                  <c:v>2.0060000000000001E-2</c:v>
                </c:pt>
                <c:pt idx="4">
                  <c:v>2.5000000000000001E-2</c:v>
                </c:pt>
                <c:pt idx="5">
                  <c:v>3.457369588446868E-2</c:v>
                </c:pt>
                <c:pt idx="6">
                  <c:v>4.3606987063466003E-2</c:v>
                </c:pt>
                <c:pt idx="7">
                  <c:v>5.1816804163358397E-2</c:v>
                </c:pt>
                <c:pt idx="8">
                  <c:v>5.9426733129915997E-2</c:v>
                </c:pt>
                <c:pt idx="9">
                  <c:v>6.6568083764905597E-2</c:v>
                </c:pt>
                <c:pt idx="10">
                  <c:v>7.3326485805301198E-2</c:v>
                </c:pt>
                <c:pt idx="11">
                  <c:v>7.9761808442808793E-2</c:v>
                </c:pt>
                <c:pt idx="12">
                  <c:v>8.5918052515741999E-2</c:v>
                </c:pt>
                <c:pt idx="13">
                  <c:v>9.1828795914245198E-2</c:v>
                </c:pt>
                <c:pt idx="14">
                  <c:v>9.7520426906760799E-2</c:v>
                </c:pt>
                <c:pt idx="15">
                  <c:v>0.10301417914926039</c:v>
                </c:pt>
                <c:pt idx="16">
                  <c:v>0.1083274732072512</c:v>
                </c:pt>
                <c:pt idx="17">
                  <c:v>0.11347483495319199</c:v>
                </c:pt>
                <c:pt idx="18">
                  <c:v>0.1184685443604348</c:v>
                </c:pt>
                <c:pt idx="19">
                  <c:v>0.1233191061746228</c:v>
                </c:pt>
                <c:pt idx="20">
                  <c:v>0.12803559922596641</c:v>
                </c:pt>
                <c:pt idx="21">
                  <c:v>0.13262594083958201</c:v>
                </c:pt>
                <c:pt idx="22">
                  <c:v>0.13709709046637239</c:v>
                </c:pt>
                <c:pt idx="23">
                  <c:v>0.14145520891517241</c:v>
                </c:pt>
                <c:pt idx="24">
                  <c:v>0.14570578456682801</c:v>
                </c:pt>
                <c:pt idx="25">
                  <c:v>0.1498537346389768</c:v>
                </c:pt>
                <c:pt idx="26">
                  <c:v>0.15390348732676881</c:v>
                </c:pt>
                <c:pt idx="27">
                  <c:v>0.1578590490941332</c:v>
                </c:pt>
                <c:pt idx="28">
                  <c:v>0.16172406029886</c:v>
                </c:pt>
                <c:pt idx="29">
                  <c:v>0.16550184155397879</c:v>
                </c:pt>
                <c:pt idx="30">
                  <c:v>0.16919543266094561</c:v>
                </c:pt>
                <c:pt idx="31">
                  <c:v>0.1728076255327384</c:v>
                </c:pt>
                <c:pt idx="32">
                  <c:v>0.17634099221383359</c:v>
                </c:pt>
                <c:pt idx="33">
                  <c:v>0.1797979088694048</c:v>
                </c:pt>
                <c:pt idx="34">
                  <c:v>0.18318057643727281</c:v>
                </c:pt>
                <c:pt idx="35">
                  <c:v>0.1864910384984976</c:v>
                </c:pt>
                <c:pt idx="36">
                  <c:v>0.18973119681557479</c:v>
                </c:pt>
                <c:pt idx="37">
                  <c:v>0.19290282490343641</c:v>
                </c:pt>
                <c:pt idx="38">
                  <c:v>0.1960075799322992</c:v>
                </c:pt>
                <c:pt idx="39">
                  <c:v>0.19904701320874679</c:v>
                </c:pt>
                <c:pt idx="40">
                  <c:v>0.202022579439258</c:v>
                </c:pt>
                <c:pt idx="41">
                  <c:v>0.20493564494636959</c:v>
                </c:pt>
                <c:pt idx="42">
                  <c:v>0.2077874949800268</c:v>
                </c:pt>
                <c:pt idx="43">
                  <c:v>0.21057934024414721</c:v>
                </c:pt>
                <c:pt idx="44">
                  <c:v>0.2133123227398952</c:v>
                </c:pt>
                <c:pt idx="45">
                  <c:v>0.215987521011892</c:v>
                </c:pt>
                <c:pt idx="46">
                  <c:v>0.2186059548709148</c:v>
                </c:pt>
                <c:pt idx="47">
                  <c:v>0.221168589656078</c:v>
                </c:pt>
                <c:pt idx="48">
                  <c:v>0.22367634009064241</c:v>
                </c:pt>
                <c:pt idx="49">
                  <c:v>0.22613007377817801</c:v>
                </c:pt>
                <c:pt idx="50">
                  <c:v>0.22853061437951841</c:v>
                </c:pt>
                <c:pt idx="51">
                  <c:v>0.23087874450563961</c:v>
                </c:pt>
                <c:pt idx="52">
                  <c:v>0.23317520835706279</c:v>
                </c:pt>
                <c:pt idx="53">
                  <c:v>0.2354207141365332</c:v>
                </c:pt>
                <c:pt idx="54">
                  <c:v>0.2376159362584028</c:v>
                </c:pt>
                <c:pt idx="55">
                  <c:v>0.23976151737532239</c:v>
                </c:pt>
                <c:pt idx="56">
                  <c:v>0.241858070240382</c:v>
                </c:pt>
                <c:pt idx="57">
                  <c:v>0.2439061794207312</c:v>
                </c:pt>
                <c:pt idx="58">
                  <c:v>0.24590640287687041</c:v>
                </c:pt>
                <c:pt idx="59">
                  <c:v>0.24785927342020719</c:v>
                </c:pt>
                <c:pt idx="60">
                  <c:v>0.24976530006007719</c:v>
                </c:pt>
                <c:pt idx="61">
                  <c:v>0.2516249692502176</c:v>
                </c:pt>
                <c:pt idx="62">
                  <c:v>0.25343874604361161</c:v>
                </c:pt>
                <c:pt idx="63">
                  <c:v>0.25520707516367919</c:v>
                </c:pt>
                <c:pt idx="64">
                  <c:v>0.25693038199897639</c:v>
                </c:pt>
                <c:pt idx="65">
                  <c:v>0.25860907352782758</c:v>
                </c:pt>
                <c:pt idx="66">
                  <c:v>0.26024353917867682</c:v>
                </c:pt>
                <c:pt idx="67">
                  <c:v>0.26183415163137003</c:v>
                </c:pt>
                <c:pt idx="68">
                  <c:v>0.2633812675640772</c:v>
                </c:pt>
                <c:pt idx="69">
                  <c:v>0.26488522835010758</c:v>
                </c:pt>
                <c:pt idx="70">
                  <c:v>0.26634636070847639</c:v>
                </c:pt>
                <c:pt idx="71">
                  <c:v>0.26776497731171478</c:v>
                </c:pt>
                <c:pt idx="72">
                  <c:v>0.26914137735409638</c:v>
                </c:pt>
                <c:pt idx="73">
                  <c:v>0.27047584708317163</c:v>
                </c:pt>
                <c:pt idx="74">
                  <c:v>0.27176866029723162</c:v>
                </c:pt>
                <c:pt idx="75">
                  <c:v>0.27302007881109719</c:v>
                </c:pt>
                <c:pt idx="76">
                  <c:v>0.27423035289242242</c:v>
                </c:pt>
                <c:pt idx="77">
                  <c:v>0.27539972167050319</c:v>
                </c:pt>
                <c:pt idx="78">
                  <c:v>0.2765284135194172</c:v>
                </c:pt>
                <c:pt idx="79">
                  <c:v>0.27761664641716838</c:v>
                </c:pt>
                <c:pt idx="80">
                  <c:v>0.27866462828236038</c:v>
                </c:pt>
                <c:pt idx="81">
                  <c:v>0.27967255728980323</c:v>
                </c:pt>
                <c:pt idx="82">
                  <c:v>0.28064062216633923</c:v>
                </c:pt>
                <c:pt idx="83">
                  <c:v>0.28156900246806682</c:v>
                </c:pt>
                <c:pt idx="84">
                  <c:v>0.28245786884004442</c:v>
                </c:pt>
                <c:pt idx="85">
                  <c:v>0.28330738325947041</c:v>
                </c:pt>
                <c:pt idx="86">
                  <c:v>0.28411769926325198</c:v>
                </c:pt>
                <c:pt idx="87">
                  <c:v>0.284888962160804</c:v>
                </c:pt>
                <c:pt idx="88">
                  <c:v>0.28562130923284318</c:v>
                </c:pt>
                <c:pt idx="89">
                  <c:v>0.28631486991689242</c:v>
                </c:pt>
                <c:pt idx="90">
                  <c:v>0.2869697659801424</c:v>
                </c:pt>
                <c:pt idx="91">
                  <c:v>0.28758611168026438</c:v>
                </c:pt>
                <c:pt idx="92">
                  <c:v>0.28816401391472318</c:v>
                </c:pt>
                <c:pt idx="93">
                  <c:v>0.28870357235909122</c:v>
                </c:pt>
                <c:pt idx="94">
                  <c:v>0.28920487959481722</c:v>
                </c:pt>
                <c:pt idx="95">
                  <c:v>0.28966802122686919</c:v>
                </c:pt>
                <c:pt idx="96">
                  <c:v>0.29009307599163281</c:v>
                </c:pt>
                <c:pt idx="97">
                  <c:v>0.29048011585540279</c:v>
                </c:pt>
                <c:pt idx="98">
                  <c:v>0.29082920610378482</c:v>
                </c:pt>
                <c:pt idx="99">
                  <c:v>0.2911404054222852</c:v>
                </c:pt>
                <c:pt idx="100">
                  <c:v>0.29141376596833479</c:v>
                </c:pt>
                <c:pt idx="101">
                  <c:v>0.29164933343497201</c:v>
                </c:pt>
                <c:pt idx="102">
                  <c:v>0.29184714710638121</c:v>
                </c:pt>
                <c:pt idx="103">
                  <c:v>0.29200723990544719</c:v>
                </c:pt>
                <c:pt idx="104">
                  <c:v>0.29212963843347839</c:v>
                </c:pt>
                <c:pt idx="105">
                  <c:v>0.29221436300220838</c:v>
                </c:pt>
                <c:pt idx="106">
                  <c:v>0.29226142765818242</c:v>
                </c:pt>
                <c:pt idx="107">
                  <c:v>0.29227084019959038</c:v>
                </c:pt>
                <c:pt idx="108">
                  <c:v>0.29228399999999999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82D1-4480-922E-A7131300EA29}"/>
            </c:ext>
          </c:extLst>
        </c:ser>
        <c:ser>
          <c:idx val="4"/>
          <c:order val="2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5.8657642934992898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-160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2D1-4480-922E-A7131300EA2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2D1-4480-922E-A7131300EA2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(4)'!$K$4:$K$5</c:f>
              <c:numCache>
                <c:formatCode>General</c:formatCode>
                <c:ptCount val="2"/>
                <c:pt idx="0">
                  <c:v>0</c:v>
                </c:pt>
                <c:pt idx="1">
                  <c:v>-6.0287081339712998</c:v>
                </c:pt>
              </c:numCache>
            </c:numRef>
          </c:xVal>
          <c:yVal>
            <c:numRef>
              <c:f>'Seoyoung (4)'!$L$4:$L$5</c:f>
              <c:numCache>
                <c:formatCode>General</c:formatCode>
                <c:ptCount val="2"/>
                <c:pt idx="0">
                  <c:v>-0.30087804786608202</c:v>
                </c:pt>
                <c:pt idx="1">
                  <c:v>-0.30087804786608202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4-82D1-4480-922E-A7131300EA29}"/>
            </c:ext>
          </c:extLst>
        </c:ser>
        <c:ser>
          <c:idx val="5"/>
          <c:order val="3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2.5860746062865574E-2"/>
                  <c:y val="-1.636872663644317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-600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2D1-4480-922E-A7131300EA2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82D1-4480-922E-A7131300EA2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(4)'!$K$7:$K$8</c:f>
              <c:numCache>
                <c:formatCode>General</c:formatCode>
                <c:ptCount val="2"/>
                <c:pt idx="0">
                  <c:v>-6.0287081339712998</c:v>
                </c:pt>
                <c:pt idx="1">
                  <c:v>-6.0287081339712998</c:v>
                </c:pt>
              </c:numCache>
            </c:numRef>
          </c:xVal>
          <c:yVal>
            <c:numRef>
              <c:f>'Seoyoung (4)'!$L$7:$L$8</c:f>
              <c:numCache>
                <c:formatCode>General</c:formatCode>
                <c:ptCount val="2"/>
                <c:pt idx="0">
                  <c:v>2.5000000000000001E-2</c:v>
                </c:pt>
                <c:pt idx="1">
                  <c:v>-0.30087804786608202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7-82D1-4480-922E-A7131300EA29}"/>
            </c:ext>
          </c:extLst>
        </c:ser>
        <c:ser>
          <c:idx val="10"/>
          <c:order val="4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5.308201944808405E-2"/>
                  <c:y val="2.020210327671087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47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82D1-4480-922E-A7131300EA2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82D1-4480-922E-A7131300EA2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(4)'!$Q$4:$Q$5</c:f>
              <c:numCache>
                <c:formatCode>General</c:formatCode>
                <c:ptCount val="2"/>
                <c:pt idx="0">
                  <c:v>0</c:v>
                </c:pt>
                <c:pt idx="1">
                  <c:v>3.7320574162679399</c:v>
                </c:pt>
              </c:numCache>
            </c:numRef>
          </c:xVal>
          <c:yVal>
            <c:numRef>
              <c:f>'Seoyoung (4)'!$R$4:$R$5</c:f>
              <c:numCache>
                <c:formatCode>General</c:formatCode>
                <c:ptCount val="2"/>
                <c:pt idx="0">
                  <c:v>0.14145520891517241</c:v>
                </c:pt>
                <c:pt idx="1">
                  <c:v>0.14145520891517241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A-82D1-4480-922E-A7131300EA29}"/>
            </c:ext>
          </c:extLst>
        </c:ser>
        <c:ser>
          <c:idx val="11"/>
          <c:order val="5"/>
          <c:spPr>
            <a:ln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3.313705611112415E-2"/>
                  <c:y val="2.58500191964840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280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82D1-4480-922E-A7131300EA2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82D1-4480-922E-A7131300EA2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xVal>
            <c:numRef>
              <c:f>'Seoyoung (4)'!$Q$7:$Q$8</c:f>
              <c:numCache>
                <c:formatCode>General</c:formatCode>
                <c:ptCount val="2"/>
                <c:pt idx="0">
                  <c:v>3.7320574162679399</c:v>
                </c:pt>
                <c:pt idx="1">
                  <c:v>3.7320574162679399</c:v>
                </c:pt>
              </c:numCache>
            </c:numRef>
          </c:xVal>
          <c:yVal>
            <c:numRef>
              <c:f>'Seoyoung (4)'!$R$7:$R$8</c:f>
              <c:numCache>
                <c:formatCode>General</c:formatCode>
                <c:ptCount val="2"/>
                <c:pt idx="0">
                  <c:v>2.5000000000000001E-2</c:v>
                </c:pt>
                <c:pt idx="1">
                  <c:v>0.14145520891517241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D-82D1-4480-922E-A7131300EA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4972376"/>
        <c:axId val="304973160"/>
      </c:scatterChart>
      <c:valAx>
        <c:axId val="304972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304973160"/>
        <c:crossesAt val="2.5000000000000005E-2"/>
        <c:crossBetween val="midCat"/>
      </c:valAx>
      <c:valAx>
        <c:axId val="304973160"/>
        <c:scaling>
          <c:orientation val="minMax"/>
          <c:max val="0.38000000000000006"/>
          <c:min val="-0.48000000000000004"/>
        </c:scaling>
        <c:delete val="0"/>
        <c:axPos val="l"/>
        <c:numFmt formatCode="General" sourceLinked="1"/>
        <c:majorTickMark val="none"/>
        <c:minorTickMark val="none"/>
        <c:tickLblPos val="none"/>
        <c:crossAx val="304972376"/>
        <c:crossesAt val="5.000000000000001E-2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2000"/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Graphs!$J$3</c:f>
              <c:strCache>
                <c:ptCount val="1"/>
                <c:pt idx="0">
                  <c:v>Bonds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Graphs!$J$4:$J$53</c:f>
              <c:numCache>
                <c:formatCode>General</c:formatCode>
                <c:ptCount val="50"/>
                <c:pt idx="0">
                  <c:v>-5.1600392278569389</c:v>
                </c:pt>
                <c:pt idx="1">
                  <c:v>-2.7120090968111166</c:v>
                </c:pt>
                <c:pt idx="2">
                  <c:v>-1.6285297542763157</c:v>
                </c:pt>
                <c:pt idx="3">
                  <c:v>-0.96338561672891299</c:v>
                </c:pt>
                <c:pt idx="4">
                  <c:v>-0.44433007140113534</c:v>
                </c:pt>
                <c:pt idx="5">
                  <c:v>8.1824304013998761E-3</c:v>
                </c:pt>
                <c:pt idx="6">
                  <c:v>0.44439793117138482</c:v>
                </c:pt>
                <c:pt idx="7">
                  <c:v>0.82258002277758968</c:v>
                </c:pt>
                <c:pt idx="8">
                  <c:v>1.178037154836681</c:v>
                </c:pt>
                <c:pt idx="9">
                  <c:v>1.4894894060702173</c:v>
                </c:pt>
                <c:pt idx="10">
                  <c:v>1.7784414522613838</c:v>
                </c:pt>
                <c:pt idx="11">
                  <c:v>2.0635551718116778</c:v>
                </c:pt>
                <c:pt idx="12">
                  <c:v>2.330043111877798</c:v>
                </c:pt>
                <c:pt idx="13">
                  <c:v>2.5739870479287745</c:v>
                </c:pt>
                <c:pt idx="14">
                  <c:v>2.8111509412151019</c:v>
                </c:pt>
                <c:pt idx="15">
                  <c:v>3.0373885871507502</c:v>
                </c:pt>
                <c:pt idx="16">
                  <c:v>3.2402697638240392</c:v>
                </c:pt>
                <c:pt idx="17">
                  <c:v>3.4548925872951615</c:v>
                </c:pt>
                <c:pt idx="18">
                  <c:v>3.7116241564168631</c:v>
                </c:pt>
                <c:pt idx="19">
                  <c:v>3.9522350145664555</c:v>
                </c:pt>
                <c:pt idx="20">
                  <c:v>4.1664851846046131</c:v>
                </c:pt>
                <c:pt idx="21">
                  <c:v>4.3835110027805291</c:v>
                </c:pt>
                <c:pt idx="22">
                  <c:v>4.5727262765915651</c:v>
                </c:pt>
                <c:pt idx="23">
                  <c:v>4.7683775378920465</c:v>
                </c:pt>
                <c:pt idx="24">
                  <c:v>5.0003901137172386</c:v>
                </c:pt>
                <c:pt idx="25">
                  <c:v>5.2370172373432311</c:v>
                </c:pt>
                <c:pt idx="26">
                  <c:v>5.4643083340692238</c:v>
                </c:pt>
                <c:pt idx="27">
                  <c:v>5.70006159656909</c:v>
                </c:pt>
                <c:pt idx="28">
                  <c:v>5.9037251661155183</c:v>
                </c:pt>
                <c:pt idx="29">
                  <c:v>6.1236476217750129</c:v>
                </c:pt>
                <c:pt idx="30">
                  <c:v>6.3568431896316095</c:v>
                </c:pt>
                <c:pt idx="31">
                  <c:v>6.5777439013066683</c:v>
                </c:pt>
                <c:pt idx="32">
                  <c:v>6.7950614479240015</c:v>
                </c:pt>
                <c:pt idx="33">
                  <c:v>7.0381030188677887</c:v>
                </c:pt>
                <c:pt idx="34">
                  <c:v>7.3008215443226252</c:v>
                </c:pt>
                <c:pt idx="35">
                  <c:v>7.5564427513248713</c:v>
                </c:pt>
                <c:pt idx="36">
                  <c:v>7.8232593749224186</c:v>
                </c:pt>
                <c:pt idx="37">
                  <c:v>8.0988073910474565</c:v>
                </c:pt>
                <c:pt idx="38">
                  <c:v>8.4184348634725126</c:v>
                </c:pt>
                <c:pt idx="39">
                  <c:v>8.7675303767794883</c:v>
                </c:pt>
                <c:pt idx="40">
                  <c:v>9.1216621267530531</c:v>
                </c:pt>
                <c:pt idx="41">
                  <c:v>9.4701825953354888</c:v>
                </c:pt>
                <c:pt idx="42">
                  <c:v>9.8713489514621973</c:v>
                </c:pt>
                <c:pt idx="43">
                  <c:v>10.336301122634685</c:v>
                </c:pt>
                <c:pt idx="44">
                  <c:v>10.884163214697605</c:v>
                </c:pt>
                <c:pt idx="45">
                  <c:v>11.524133980135677</c:v>
                </c:pt>
                <c:pt idx="46">
                  <c:v>12.219901600300126</c:v>
                </c:pt>
                <c:pt idx="47">
                  <c:v>13.220117986336128</c:v>
                </c:pt>
                <c:pt idx="48">
                  <c:v>14.518386712912848</c:v>
                </c:pt>
                <c:pt idx="49">
                  <c:v>18.259764689888495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463-4929-A033-657F6B0E5D14}"/>
            </c:ext>
          </c:extLst>
        </c:ser>
        <c:ser>
          <c:idx val="1"/>
          <c:order val="1"/>
          <c:tx>
            <c:strRef>
              <c:f>Graphs!$K$3</c:f>
              <c:strCache>
                <c:ptCount val="1"/>
                <c:pt idx="0">
                  <c:v>Stocks</c:v>
                </c:pt>
              </c:strCache>
            </c:strRef>
          </c:tx>
          <c:spPr>
            <a:noFill/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Graphs!$K$4:$K$53</c:f>
              <c:numCache>
                <c:formatCode>General</c:formatCode>
                <c:ptCount val="50"/>
                <c:pt idx="0">
                  <c:v>-32.770558917310126</c:v>
                </c:pt>
                <c:pt idx="1">
                  <c:v>-23.894078180802094</c:v>
                </c:pt>
                <c:pt idx="2">
                  <c:v>-19.619409164612197</c:v>
                </c:pt>
                <c:pt idx="3">
                  <c:v>-16.897011446371693</c:v>
                </c:pt>
                <c:pt idx="4">
                  <c:v>-14.554096601904664</c:v>
                </c:pt>
                <c:pt idx="5">
                  <c:v>-12.657784016640559</c:v>
                </c:pt>
                <c:pt idx="6">
                  <c:v>-10.884896280318719</c:v>
                </c:pt>
                <c:pt idx="7">
                  <c:v>-9.1951190776549776</c:v>
                </c:pt>
                <c:pt idx="8">
                  <c:v>-7.7016865649208679</c:v>
                </c:pt>
                <c:pt idx="9">
                  <c:v>-6.1653134796959987</c:v>
                </c:pt>
                <c:pt idx="10">
                  <c:v>-4.8216861530689181</c:v>
                </c:pt>
                <c:pt idx="11">
                  <c:v>-3.5453629551273536</c:v>
                </c:pt>
                <c:pt idx="12">
                  <c:v>-2.4142033515715475</c:v>
                </c:pt>
                <c:pt idx="13">
                  <c:v>-1.2442960831848338</c:v>
                </c:pt>
                <c:pt idx="14">
                  <c:v>-0.12281578337191162</c:v>
                </c:pt>
                <c:pt idx="15">
                  <c:v>0.93561392489303752</c:v>
                </c:pt>
                <c:pt idx="16">
                  <c:v>1.9850493843684571</c:v>
                </c:pt>
                <c:pt idx="17">
                  <c:v>2.9509919455967846</c:v>
                </c:pt>
                <c:pt idx="18">
                  <c:v>3.9467045742030109</c:v>
                </c:pt>
                <c:pt idx="19">
                  <c:v>4.8787015021305393</c:v>
                </c:pt>
                <c:pt idx="20">
                  <c:v>5.8053288412901614</c:v>
                </c:pt>
                <c:pt idx="21">
                  <c:v>6.8612928652936205</c:v>
                </c:pt>
                <c:pt idx="22">
                  <c:v>7.8072320506936927</c:v>
                </c:pt>
                <c:pt idx="23">
                  <c:v>8.7462425117860789</c:v>
                </c:pt>
                <c:pt idx="24">
                  <c:v>9.620461841531128</c:v>
                </c:pt>
                <c:pt idx="25">
                  <c:v>10.567360511106928</c:v>
                </c:pt>
                <c:pt idx="26">
                  <c:v>11.546409139524293</c:v>
                </c:pt>
                <c:pt idx="27">
                  <c:v>12.552365407726009</c:v>
                </c:pt>
                <c:pt idx="28">
                  <c:v>13.636348725069206</c:v>
                </c:pt>
                <c:pt idx="29">
                  <c:v>14.7361277547329</c:v>
                </c:pt>
                <c:pt idx="30">
                  <c:v>15.7568453975992</c:v>
                </c:pt>
                <c:pt idx="31">
                  <c:v>16.76390035310375</c:v>
                </c:pt>
                <c:pt idx="32">
                  <c:v>17.819520973220992</c:v>
                </c:pt>
                <c:pt idx="33">
                  <c:v>18.867585627397194</c:v>
                </c:pt>
                <c:pt idx="34">
                  <c:v>20.054414103455059</c:v>
                </c:pt>
                <c:pt idx="35">
                  <c:v>21.142869121157577</c:v>
                </c:pt>
                <c:pt idx="36">
                  <c:v>22.534877499269481</c:v>
                </c:pt>
                <c:pt idx="37">
                  <c:v>23.892621018825231</c:v>
                </c:pt>
                <c:pt idx="38">
                  <c:v>25.329040984367175</c:v>
                </c:pt>
                <c:pt idx="39">
                  <c:v>26.73792403397572</c:v>
                </c:pt>
                <c:pt idx="40">
                  <c:v>28.250829911445134</c:v>
                </c:pt>
                <c:pt idx="41">
                  <c:v>29.757197759822045</c:v>
                </c:pt>
                <c:pt idx="42">
                  <c:v>31.499638147739638</c:v>
                </c:pt>
                <c:pt idx="43">
                  <c:v>33.423141111223167</c:v>
                </c:pt>
                <c:pt idx="44">
                  <c:v>35.812333119544761</c:v>
                </c:pt>
                <c:pt idx="45">
                  <c:v>38.682992803076758</c:v>
                </c:pt>
                <c:pt idx="46">
                  <c:v>42.274664287335163</c:v>
                </c:pt>
                <c:pt idx="47">
                  <c:v>46.996388844151959</c:v>
                </c:pt>
                <c:pt idx="48">
                  <c:v>53.438559482780605</c:v>
                </c:pt>
                <c:pt idx="49">
                  <c:v>73.607658588074031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463-4929-A033-657F6B0E5D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-27"/>
        <c:axId val="304965712"/>
        <c:axId val="304966888"/>
      </c:barChart>
      <c:catAx>
        <c:axId val="304965712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marL="0" indent="0" algn="ctr">
                  <a:defRPr lang="en-US"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pPr>
                <a:r>
                  <a:rPr lang="en-US" sz="2000" b="1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rPr>
                  <a:t>Lowest to Highest Returns</a:t>
                </a:r>
              </a:p>
              <a:p>
                <a:pPr marL="0" indent="0" algn="ctr">
                  <a:defRPr lang="en-US" sz="2000" b="1">
                    <a:solidFill>
                      <a:schemeClr val="tx1"/>
                    </a:solidFill>
                    <a:cs typeface="Arial" pitchFamily="34" charset="0"/>
                  </a:defRPr>
                </a:pPr>
                <a:r>
                  <a:rPr lang="en-US" sz="2000" b="1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rPr>
                  <a:t>(means of 200 simulated returns in each group)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marL="0" indent="0" algn="ctr">
                <a:defRPr lang="en-US" sz="20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Arial" pitchFamily="34" charset="0"/>
                </a:defRPr>
              </a:pPr>
              <a:endParaRPr lang="en-US"/>
            </a:p>
          </c:txPr>
        </c:title>
        <c:majorTickMark val="none"/>
        <c:minorTickMark val="none"/>
        <c:tickLblPos val="nextTo"/>
        <c:crossAx val="304966888"/>
        <c:crosses val="autoZero"/>
        <c:auto val="1"/>
        <c:lblAlgn val="ctr"/>
        <c:lblOffset val="100"/>
        <c:noMultiLvlLbl val="0"/>
      </c:catAx>
      <c:valAx>
        <c:axId val="30496688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marL="0" indent="0" algn="ctr">
                  <a:defRPr lang="en-US" sz="2000" b="1" i="0" u="none" strike="noStrike" kern="1200" baseline="0" dirty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pPr>
                <a:r>
                  <a:rPr lang="en-US" sz="2000" b="1" dirty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rPr>
                  <a:t>Return (%)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indent="0" algn="ctr">
                <a:defRPr lang="en-US" sz="2000" b="1" i="0" u="none" strike="noStrike" kern="1200" baseline="0" dirty="0">
                  <a:solidFill>
                    <a:schemeClr val="tx1"/>
                  </a:solidFill>
                  <a:latin typeface="+mn-lt"/>
                  <a:ea typeface="+mn-ea"/>
                  <a:cs typeface="Arial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4965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Graphs!$L$3</c:f>
              <c:strCache>
                <c:ptCount val="1"/>
                <c:pt idx="0">
                  <c:v>Bonds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Graphs!$L$4:$L$53</c:f>
              <c:numCache>
                <c:formatCode>General</c:formatCode>
                <c:ptCount val="50"/>
                <c:pt idx="0">
                  <c:v>3.2566083728517263</c:v>
                </c:pt>
                <c:pt idx="1">
                  <c:v>3.6734826204766287</c:v>
                </c:pt>
                <c:pt idx="2">
                  <c:v>3.8761485682112662</c:v>
                </c:pt>
                <c:pt idx="3">
                  <c:v>4.0184613099703501</c:v>
                </c:pt>
                <c:pt idx="4">
                  <c:v>4.137140084475015</c:v>
                </c:pt>
                <c:pt idx="5">
                  <c:v>4.2392395068409181</c:v>
                </c:pt>
                <c:pt idx="6">
                  <c:v>4.3165596063970639</c:v>
                </c:pt>
                <c:pt idx="7">
                  <c:v>4.3915979900294433</c:v>
                </c:pt>
                <c:pt idx="8">
                  <c:v>4.4663188035759154</c:v>
                </c:pt>
                <c:pt idx="9">
                  <c:v>4.5279889424891442</c:v>
                </c:pt>
                <c:pt idx="10">
                  <c:v>4.589480612526974</c:v>
                </c:pt>
                <c:pt idx="11">
                  <c:v>4.6445813512682648</c:v>
                </c:pt>
                <c:pt idx="12">
                  <c:v>4.6945898935617585</c:v>
                </c:pt>
                <c:pt idx="13">
                  <c:v>4.7445135713195112</c:v>
                </c:pt>
                <c:pt idx="14">
                  <c:v>4.7951090337446702</c:v>
                </c:pt>
                <c:pt idx="15">
                  <c:v>4.8449853062721875</c:v>
                </c:pt>
                <c:pt idx="16">
                  <c:v>4.8904815460468827</c:v>
                </c:pt>
                <c:pt idx="17">
                  <c:v>4.9391657135067133</c:v>
                </c:pt>
                <c:pt idx="18">
                  <c:v>4.9858485942870292</c:v>
                </c:pt>
                <c:pt idx="19">
                  <c:v>5.0338169095000751</c:v>
                </c:pt>
                <c:pt idx="20">
                  <c:v>5.0770758987969185</c:v>
                </c:pt>
                <c:pt idx="21">
                  <c:v>5.1185774484287325</c:v>
                </c:pt>
                <c:pt idx="22">
                  <c:v>5.1588267295956642</c:v>
                </c:pt>
                <c:pt idx="23">
                  <c:v>5.2009600261199802</c:v>
                </c:pt>
                <c:pt idx="24">
                  <c:v>5.2425114039813803</c:v>
                </c:pt>
                <c:pt idx="25">
                  <c:v>5.2836747488401201</c:v>
                </c:pt>
                <c:pt idx="26">
                  <c:v>5.3232240167014302</c:v>
                </c:pt>
                <c:pt idx="27">
                  <c:v>5.3663218737285412</c:v>
                </c:pt>
                <c:pt idx="28">
                  <c:v>5.4062018970470156</c:v>
                </c:pt>
                <c:pt idx="29">
                  <c:v>5.4474707512062501</c:v>
                </c:pt>
                <c:pt idx="30">
                  <c:v>5.491526584852517</c:v>
                </c:pt>
                <c:pt idx="31">
                  <c:v>5.5364255164130265</c:v>
                </c:pt>
                <c:pt idx="32">
                  <c:v>5.5786858045277761</c:v>
                </c:pt>
                <c:pt idx="33">
                  <c:v>5.6219562039920277</c:v>
                </c:pt>
                <c:pt idx="34">
                  <c:v>5.6680068627704383</c:v>
                </c:pt>
                <c:pt idx="35">
                  <c:v>5.7177556212575684</c:v>
                </c:pt>
                <c:pt idx="36">
                  <c:v>5.7678671079165786</c:v>
                </c:pt>
                <c:pt idx="37">
                  <c:v>5.8175317022762343</c:v>
                </c:pt>
                <c:pt idx="38">
                  <c:v>5.8705786614985911</c:v>
                </c:pt>
                <c:pt idx="39">
                  <c:v>5.9334613721569971</c:v>
                </c:pt>
                <c:pt idx="40">
                  <c:v>5.9949419249577582</c:v>
                </c:pt>
                <c:pt idx="41">
                  <c:v>6.0580806270764054</c:v>
                </c:pt>
                <c:pt idx="42">
                  <c:v>6.1351699222746214</c:v>
                </c:pt>
                <c:pt idx="43">
                  <c:v>6.208020608652693</c:v>
                </c:pt>
                <c:pt idx="44">
                  <c:v>6.2938440529063566</c:v>
                </c:pt>
                <c:pt idx="45">
                  <c:v>6.3881985892785806</c:v>
                </c:pt>
                <c:pt idx="46">
                  <c:v>6.496993471704454</c:v>
                </c:pt>
                <c:pt idx="47">
                  <c:v>6.6333701103398406</c:v>
                </c:pt>
                <c:pt idx="48">
                  <c:v>6.844005985642827</c:v>
                </c:pt>
                <c:pt idx="49">
                  <c:v>7.2998298686592165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350-4318-8B21-DC697F363F62}"/>
            </c:ext>
          </c:extLst>
        </c:ser>
        <c:ser>
          <c:idx val="1"/>
          <c:order val="1"/>
          <c:tx>
            <c:strRef>
              <c:f>Graphs!$M$3</c:f>
              <c:strCache>
                <c:ptCount val="1"/>
                <c:pt idx="0">
                  <c:v>Stocks</c:v>
                </c:pt>
              </c:strCache>
            </c:strRef>
          </c:tx>
          <c:spPr>
            <a:noFill/>
            <a:ln>
              <a:solidFill>
                <a:sysClr val="windowText" lastClr="000000"/>
              </a:solidFill>
            </a:ln>
            <a:effectLst/>
          </c:spPr>
          <c:invertIfNegative val="0"/>
          <c:val>
            <c:numRef>
              <c:f>Graphs!$M$4:$M$53</c:f>
              <c:numCache>
                <c:formatCode>General</c:formatCode>
                <c:ptCount val="50"/>
                <c:pt idx="0">
                  <c:v>1.3801963595962792</c:v>
                </c:pt>
                <c:pt idx="1">
                  <c:v>3.0997395737359703</c:v>
                </c:pt>
                <c:pt idx="2">
                  <c:v>3.9310171953446167</c:v>
                </c:pt>
                <c:pt idx="3">
                  <c:v>4.5471671217442955</c:v>
                </c:pt>
                <c:pt idx="4">
                  <c:v>5.062727696152078</c:v>
                </c:pt>
                <c:pt idx="5">
                  <c:v>5.4834081662259493</c:v>
                </c:pt>
                <c:pt idx="6">
                  <c:v>5.8288673340756594</c:v>
                </c:pt>
                <c:pt idx="7">
                  <c:v>6.1554594070957203</c:v>
                </c:pt>
                <c:pt idx="8">
                  <c:v>6.4620822823577564</c:v>
                </c:pt>
                <c:pt idx="9">
                  <c:v>6.7577033383941147</c:v>
                </c:pt>
                <c:pt idx="10">
                  <c:v>7.0260560241929166</c:v>
                </c:pt>
                <c:pt idx="11">
                  <c:v>7.2635561918412277</c:v>
                </c:pt>
                <c:pt idx="12">
                  <c:v>7.502104187166224</c:v>
                </c:pt>
                <c:pt idx="13">
                  <c:v>7.7211200065218133</c:v>
                </c:pt>
                <c:pt idx="14">
                  <c:v>7.9509631773999274</c:v>
                </c:pt>
                <c:pt idx="15">
                  <c:v>8.169097053856655</c:v>
                </c:pt>
                <c:pt idx="16">
                  <c:v>8.3549678359901307</c:v>
                </c:pt>
                <c:pt idx="17">
                  <c:v>8.5615264037413716</c:v>
                </c:pt>
                <c:pt idx="18">
                  <c:v>8.7734905333149165</c:v>
                </c:pt>
                <c:pt idx="19">
                  <c:v>8.9627482302458752</c:v>
                </c:pt>
                <c:pt idx="20">
                  <c:v>9.1407944710499045</c:v>
                </c:pt>
                <c:pt idx="21">
                  <c:v>9.3170822699541773</c:v>
                </c:pt>
                <c:pt idx="22">
                  <c:v>9.5014895529342631</c:v>
                </c:pt>
                <c:pt idx="23">
                  <c:v>9.6914785061487905</c:v>
                </c:pt>
                <c:pt idx="24">
                  <c:v>9.8610066377494938</c:v>
                </c:pt>
                <c:pt idx="25">
                  <c:v>10.037818612913998</c:v>
                </c:pt>
                <c:pt idx="26">
                  <c:v>10.224972352098096</c:v>
                </c:pt>
                <c:pt idx="27">
                  <c:v>10.411919131142465</c:v>
                </c:pt>
                <c:pt idx="28">
                  <c:v>10.599940088448465</c:v>
                </c:pt>
                <c:pt idx="29">
                  <c:v>10.79663258482992</c:v>
                </c:pt>
                <c:pt idx="30">
                  <c:v>10.987011501287441</c:v>
                </c:pt>
                <c:pt idx="31">
                  <c:v>11.186414440112475</c:v>
                </c:pt>
                <c:pt idx="32">
                  <c:v>11.389165745821362</c:v>
                </c:pt>
                <c:pt idx="33">
                  <c:v>11.587625699195396</c:v>
                </c:pt>
                <c:pt idx="34">
                  <c:v>11.795638595645489</c:v>
                </c:pt>
                <c:pt idx="35">
                  <c:v>11.996484625843063</c:v>
                </c:pt>
                <c:pt idx="36">
                  <c:v>12.201564164038663</c:v>
                </c:pt>
                <c:pt idx="37">
                  <c:v>12.43745584030834</c:v>
                </c:pt>
                <c:pt idx="38">
                  <c:v>12.696068960517181</c:v>
                </c:pt>
                <c:pt idx="39">
                  <c:v>12.951551058358085</c:v>
                </c:pt>
                <c:pt idx="40">
                  <c:v>13.219016681079335</c:v>
                </c:pt>
                <c:pt idx="41">
                  <c:v>13.500651243619796</c:v>
                </c:pt>
                <c:pt idx="42">
                  <c:v>13.82759585613983</c:v>
                </c:pt>
                <c:pt idx="43">
                  <c:v>14.175840914459926</c:v>
                </c:pt>
                <c:pt idx="44">
                  <c:v>14.531979530336276</c:v>
                </c:pt>
                <c:pt idx="45">
                  <c:v>14.965753058910943</c:v>
                </c:pt>
                <c:pt idx="46">
                  <c:v>15.5209458138235</c:v>
                </c:pt>
                <c:pt idx="47">
                  <c:v>16.171600407358767</c:v>
                </c:pt>
                <c:pt idx="48">
                  <c:v>17.18261200633221</c:v>
                </c:pt>
                <c:pt idx="49">
                  <c:v>19.371311719859776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350-4318-8B21-DC697F363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-27"/>
        <c:axId val="304966104"/>
        <c:axId val="304972768"/>
      </c:barChart>
      <c:catAx>
        <c:axId val="304966104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marL="0" indent="0" algn="ctr">
                  <a:defRPr lang="en-US" sz="2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defRPr>
                </a:pPr>
                <a:r>
                  <a:rPr lang="en-US" sz="2000" b="1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rPr>
                  <a:t>Lowest to Highest Returns</a:t>
                </a:r>
              </a:p>
              <a:p>
                <a:pPr marL="0" indent="0" algn="ctr">
                  <a:defRPr lang="en-US" sz="2000" b="1">
                    <a:solidFill>
                      <a:schemeClr val="tx1"/>
                    </a:solidFill>
                    <a:cs typeface="Arial" pitchFamily="34" charset="0"/>
                  </a:defRPr>
                </a:pPr>
                <a:r>
                  <a:rPr lang="en-US" sz="2000" b="1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rPr>
                  <a:t>(means of 200 simulated returns in each group)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marL="0" indent="0" algn="ctr">
                <a:defRPr lang="en-US" sz="20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Arial" pitchFamily="34" charset="0"/>
                </a:defRPr>
              </a:pPr>
              <a:endParaRPr lang="en-US"/>
            </a:p>
          </c:txPr>
        </c:title>
        <c:majorTickMark val="none"/>
        <c:minorTickMark val="none"/>
        <c:tickLblPos val="nextTo"/>
        <c:crossAx val="304972768"/>
        <c:crosses val="autoZero"/>
        <c:auto val="1"/>
        <c:lblAlgn val="ctr"/>
        <c:lblOffset val="100"/>
        <c:noMultiLvlLbl val="0"/>
      </c:catAx>
      <c:valAx>
        <c:axId val="30497276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marL="0" indent="0" algn="ctr">
                  <a:defRPr lang="en-US" sz="2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Arial" pitchFamily="34" charset="0"/>
                  </a:defRPr>
                </a:pPr>
                <a:r>
                  <a:rPr lang="en-US" sz="2000" b="1" dirty="0">
                    <a:solidFill>
                      <a:schemeClr val="tx1"/>
                    </a:solidFill>
                    <a:latin typeface="+mn-lt"/>
                    <a:ea typeface="+mn-ea"/>
                    <a:cs typeface="Arial" pitchFamily="34" charset="0"/>
                  </a:rPr>
                  <a:t>Return (%)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indent="0" algn="ctr">
                <a:defRPr lang="en-US" sz="2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Arial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4966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0.14051</cdr:x>
      <cdr:y>0</cdr:y>
    </cdr:from>
    <cdr:to>
      <cdr:x>0.29284</cdr:x>
      <cdr:y>0.17406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51294" y="0"/>
          <a:ext cx="1139664" cy="9455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latin typeface="+mn-lt"/>
              <a:cs typeface="Arial" pitchFamily="34" charset="0"/>
            </a:rPr>
            <a:t>Units of Gain-Loss Utility</a:t>
          </a:r>
        </a:p>
      </cdr:txBody>
    </cdr:sp>
  </cdr:relSizeAnchor>
  <cdr:relSizeAnchor xmlns:cdr="http://schemas.openxmlformats.org/drawingml/2006/chartDrawing">
    <cdr:from>
      <cdr:x>0</cdr:x>
      <cdr:y>0.42645</cdr:y>
    </cdr:from>
    <cdr:to>
      <cdr:x>0.1133</cdr:x>
      <cdr:y>0.46666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0" y="2316697"/>
          <a:ext cx="847720" cy="2184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latin typeface="+mn-lt"/>
              <a:cs typeface="Arial" pitchFamily="34" charset="0"/>
            </a:rPr>
            <a:t>Losses</a:t>
          </a:r>
        </a:p>
      </cdr:txBody>
    </cdr:sp>
  </cdr:relSizeAnchor>
  <cdr:relSizeAnchor xmlns:cdr="http://schemas.openxmlformats.org/drawingml/2006/chartDrawing">
    <cdr:from>
      <cdr:x>0.87858</cdr:x>
      <cdr:y>0.42591</cdr:y>
    </cdr:from>
    <cdr:to>
      <cdr:x>0.97241</cdr:x>
      <cdr:y>0.48036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573353" y="2313763"/>
          <a:ext cx="702016" cy="2958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cs typeface="Arial" pitchFamily="34" charset="0"/>
            </a:rPr>
            <a:t>Gains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0.34876</cdr:x>
      <cdr:y>0.01215</cdr:y>
    </cdr:from>
    <cdr:to>
      <cdr:x>0.49835</cdr:x>
      <cdr:y>0.13736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231031" y="81762"/>
          <a:ext cx="1385882" cy="8425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en-US" sz="2000" b="1" dirty="0">
              <a:cs typeface="Arial" pitchFamily="34" charset="0"/>
            </a:rPr>
            <a:t>Units of Gain-Loss Utility</a:t>
          </a:r>
        </a:p>
      </cdr:txBody>
    </cdr:sp>
  </cdr:relSizeAnchor>
  <cdr:relSizeAnchor xmlns:cdr="http://schemas.openxmlformats.org/drawingml/2006/chartDrawing">
    <cdr:from>
      <cdr:x>0.00586</cdr:x>
      <cdr:y>0.42439</cdr:y>
    </cdr:from>
    <cdr:to>
      <cdr:x>0.11621</cdr:x>
      <cdr:y>0.47433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2617" y="2214682"/>
          <a:ext cx="802526" cy="2606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cs typeface="Arial" pitchFamily="34" charset="0"/>
            </a:rPr>
            <a:t>Losses</a:t>
          </a:r>
        </a:p>
      </cdr:txBody>
    </cdr:sp>
  </cdr:relSizeAnchor>
  <cdr:relSizeAnchor xmlns:cdr="http://schemas.openxmlformats.org/drawingml/2006/chartDrawing">
    <cdr:from>
      <cdr:x>0.87646</cdr:x>
      <cdr:y>0.42591</cdr:y>
    </cdr:from>
    <cdr:to>
      <cdr:x>0.97241</cdr:x>
      <cdr:y>0.47433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374073" y="2222615"/>
          <a:ext cx="697803" cy="2526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cs typeface="Arial" pitchFamily="34" charset="0"/>
            </a:rPr>
            <a:t>Gains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0.00586</cdr:x>
      <cdr:y>0.42439</cdr:y>
    </cdr:from>
    <cdr:to>
      <cdr:x>0.09479</cdr:x>
      <cdr:y>0.46594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4066" y="2844136"/>
          <a:ext cx="820491" cy="2784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cs typeface="Arial" pitchFamily="34" charset="0"/>
            </a:rPr>
            <a:t>Losses</a:t>
          </a:r>
        </a:p>
      </cdr:txBody>
    </cdr:sp>
  </cdr:relSizeAnchor>
  <cdr:relSizeAnchor xmlns:cdr="http://schemas.openxmlformats.org/drawingml/2006/chartDrawing">
    <cdr:from>
      <cdr:x>0.90205</cdr:x>
      <cdr:y>0.42591</cdr:y>
    </cdr:from>
    <cdr:to>
      <cdr:x>0.99437</cdr:x>
      <cdr:y>0.46667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941973" y="2380848"/>
          <a:ext cx="710498" cy="2278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cs typeface="Arial" pitchFamily="34" charset="0"/>
            </a:rPr>
            <a:t>Gains</a:t>
          </a:r>
        </a:p>
      </cdr:txBody>
    </cdr:sp>
  </cdr:relSizeAnchor>
  <cdr:relSizeAnchor xmlns:cdr="http://schemas.openxmlformats.org/drawingml/2006/chartDrawing">
    <cdr:from>
      <cdr:x>0.35571</cdr:x>
      <cdr:y>0.01978</cdr:y>
    </cdr:from>
    <cdr:to>
      <cdr:x>0.50592</cdr:x>
      <cdr:y>0.14551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3281831" y="132562"/>
          <a:ext cx="1385882" cy="8425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en-US" sz="2000" b="1" dirty="0">
              <a:cs typeface="Arial" pitchFamily="34" charset="0"/>
            </a:rPr>
            <a:t>Units of Gain-Loss Utility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0.00586</cdr:x>
      <cdr:y>0.42439</cdr:y>
    </cdr:from>
    <cdr:to>
      <cdr:x>0.12863</cdr:x>
      <cdr:y>0.47877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2867" y="2237877"/>
          <a:ext cx="898114" cy="2867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cs typeface="Arial" pitchFamily="34" charset="0"/>
            </a:rPr>
            <a:t>Losses</a:t>
          </a:r>
        </a:p>
      </cdr:txBody>
    </cdr:sp>
  </cdr:relSizeAnchor>
  <cdr:relSizeAnchor xmlns:cdr="http://schemas.openxmlformats.org/drawingml/2006/chartDrawing">
    <cdr:from>
      <cdr:x>0.8779</cdr:x>
      <cdr:y>0.42591</cdr:y>
    </cdr:from>
    <cdr:to>
      <cdr:x>0.99437</cdr:x>
      <cdr:y>0.4818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422064" y="2245893"/>
          <a:ext cx="852017" cy="2947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cs typeface="Arial" pitchFamily="34" charset="0"/>
            </a:rPr>
            <a:t>Gains</a:t>
          </a:r>
        </a:p>
      </cdr:txBody>
    </cdr:sp>
  </cdr:relSizeAnchor>
  <cdr:relSizeAnchor xmlns:cdr="http://schemas.openxmlformats.org/drawingml/2006/chartDrawing">
    <cdr:from>
      <cdr:x>0.22915</cdr:x>
      <cdr:y>0.03419</cdr:y>
    </cdr:from>
    <cdr:to>
      <cdr:x>0.37902</cdr:x>
      <cdr:y>0.15963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1676326" y="180284"/>
          <a:ext cx="1096339" cy="6614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en-US" sz="2000" b="1" dirty="0">
              <a:cs typeface="Arial" pitchFamily="34" charset="0"/>
            </a:rPr>
            <a:t>Units of Gain-Loss Utility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0.17526</cdr:x>
      <cdr:y>0.24028</cdr:y>
    </cdr:from>
    <cdr:to>
      <cdr:x>0.2271</cdr:x>
      <cdr:y>0.69817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270468" y="2266209"/>
          <a:ext cx="2396087" cy="3784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/>
            <a:t>67 of 90 Periods</a:t>
          </a:r>
        </a:p>
      </cdr:txBody>
    </cdr:sp>
  </cdr:relSizeAnchor>
  <cdr:relSizeAnchor xmlns:cdr="http://schemas.openxmlformats.org/drawingml/2006/chartDrawing">
    <cdr:from>
      <cdr:x>0.34919</cdr:x>
      <cdr:y>0.24398</cdr:y>
    </cdr:from>
    <cdr:to>
      <cdr:x>0.40104</cdr:x>
      <cdr:y>0.70188</cdr:y>
    </cdr:to>
    <cdr:sp macro="" textlink="">
      <cdr:nvSpPr>
        <cdr:cNvPr id="3" name="TextBox 1"/>
        <cdr:cNvSpPr txBox="1"/>
      </cdr:nvSpPr>
      <cdr:spPr>
        <a:xfrm xmlns:a="http://schemas.openxmlformats.org/drawingml/2006/main" rot="16200000">
          <a:off x="1540144" y="2285572"/>
          <a:ext cx="2396139" cy="3784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 dirty="0"/>
            <a:t>76 of 86 Periods</a:t>
          </a:r>
        </a:p>
      </cdr:txBody>
    </cdr:sp>
  </cdr:relSizeAnchor>
  <cdr:relSizeAnchor xmlns:cdr="http://schemas.openxmlformats.org/drawingml/2006/chartDrawing">
    <cdr:from>
      <cdr:x>0.51831</cdr:x>
      <cdr:y>0.24491</cdr:y>
    </cdr:from>
    <cdr:to>
      <cdr:x>0.57016</cdr:x>
      <cdr:y>0.7028</cdr:y>
    </cdr:to>
    <cdr:sp macro="" textlink="">
      <cdr:nvSpPr>
        <cdr:cNvPr id="4" name="TextBox 1"/>
        <cdr:cNvSpPr txBox="1"/>
      </cdr:nvSpPr>
      <cdr:spPr>
        <a:xfrm xmlns:a="http://schemas.openxmlformats.org/drawingml/2006/main" rot="16200000">
          <a:off x="3272028" y="2753980"/>
          <a:ext cx="2878046" cy="4488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/>
            <a:t>76 of 81 Periods</a:t>
          </a:r>
        </a:p>
      </cdr:txBody>
    </cdr:sp>
  </cdr:relSizeAnchor>
  <cdr:relSizeAnchor xmlns:cdr="http://schemas.openxmlformats.org/drawingml/2006/chartDrawing">
    <cdr:from>
      <cdr:x>0.7004</cdr:x>
      <cdr:y>0.25369</cdr:y>
    </cdr:from>
    <cdr:to>
      <cdr:x>0.75225</cdr:x>
      <cdr:y>0.71159</cdr:y>
    </cdr:to>
    <cdr:sp macro="" textlink="">
      <cdr:nvSpPr>
        <cdr:cNvPr id="5" name="TextBox 1"/>
        <cdr:cNvSpPr txBox="1"/>
      </cdr:nvSpPr>
      <cdr:spPr>
        <a:xfrm xmlns:a="http://schemas.openxmlformats.org/drawingml/2006/main" rot="16200000">
          <a:off x="4848185" y="2809186"/>
          <a:ext cx="2878109" cy="4488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/>
            <a:t>76 of 76 Periods</a:t>
          </a:r>
        </a:p>
      </cdr:txBody>
    </cdr:sp>
  </cdr:relSizeAnchor>
  <cdr:relSizeAnchor xmlns:cdr="http://schemas.openxmlformats.org/drawingml/2006/chartDrawing">
    <cdr:from>
      <cdr:x>0.87672</cdr:x>
      <cdr:y>0.25119</cdr:y>
    </cdr:from>
    <cdr:to>
      <cdr:x>0.92857</cdr:x>
      <cdr:y>0.70909</cdr:y>
    </cdr:to>
    <cdr:sp macro="" textlink="">
      <cdr:nvSpPr>
        <cdr:cNvPr id="6" name="TextBox 1"/>
        <cdr:cNvSpPr txBox="1"/>
      </cdr:nvSpPr>
      <cdr:spPr>
        <a:xfrm xmlns:a="http://schemas.openxmlformats.org/drawingml/2006/main" rot="16200000">
          <a:off x="6374482" y="2793485"/>
          <a:ext cx="2878109" cy="4488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800"/>
            <a:t>71 of 71 Periods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0.00586</cdr:x>
      <cdr:y>0.42439</cdr:y>
    </cdr:from>
    <cdr:to>
      <cdr:x>0.11944</cdr:x>
      <cdr:y>0.48283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1665" y="2190382"/>
          <a:ext cx="807567" cy="3016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cs typeface="Arial" pitchFamily="34" charset="0"/>
            </a:rPr>
            <a:t>Losses</a:t>
          </a:r>
        </a:p>
      </cdr:txBody>
    </cdr:sp>
  </cdr:relSizeAnchor>
  <cdr:relSizeAnchor xmlns:cdr="http://schemas.openxmlformats.org/drawingml/2006/chartDrawing">
    <cdr:from>
      <cdr:x>0.86937</cdr:x>
      <cdr:y>0.42591</cdr:y>
    </cdr:from>
    <cdr:to>
      <cdr:x>0.99437</cdr:x>
      <cdr:y>0.46841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181461" y="2198228"/>
          <a:ext cx="888764" cy="2193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cs typeface="Arial" pitchFamily="34" charset="0"/>
            </a:rPr>
            <a:t>Gains</a:t>
          </a:r>
        </a:p>
      </cdr:txBody>
    </cdr:sp>
  </cdr:relSizeAnchor>
  <cdr:relSizeAnchor xmlns:cdr="http://schemas.openxmlformats.org/drawingml/2006/chartDrawing">
    <cdr:from>
      <cdr:x>0.35153</cdr:x>
      <cdr:y>0.02664</cdr:y>
    </cdr:from>
    <cdr:to>
      <cdr:x>0.49772</cdr:x>
      <cdr:y>0.14909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3332631" y="183362"/>
          <a:ext cx="1385882" cy="8425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en-US" sz="2000" b="1" dirty="0">
              <a:cs typeface="Arial" pitchFamily="34" charset="0"/>
            </a:rPr>
            <a:t>Units of Gain-Loss Utility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0.00586</cdr:x>
      <cdr:y>0.42439</cdr:y>
    </cdr:from>
    <cdr:to>
      <cdr:x>0.16556</cdr:x>
      <cdr:y>0.47731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3495" y="2270460"/>
          <a:ext cx="1185366" cy="2831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cs typeface="Arial" pitchFamily="34" charset="0"/>
            </a:rPr>
            <a:t>Losses</a:t>
          </a:r>
        </a:p>
      </cdr:txBody>
    </cdr:sp>
  </cdr:relSizeAnchor>
  <cdr:relSizeAnchor xmlns:cdr="http://schemas.openxmlformats.org/drawingml/2006/chartDrawing">
    <cdr:from>
      <cdr:x>0.88039</cdr:x>
      <cdr:y>0.42591</cdr:y>
    </cdr:from>
    <cdr:to>
      <cdr:x>0.99437</cdr:x>
      <cdr:y>0.46538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534508" y="2278592"/>
          <a:ext cx="846029" cy="2111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2000" b="1" dirty="0">
              <a:cs typeface="Arial" pitchFamily="34" charset="0"/>
            </a:rPr>
            <a:t>Gains</a:t>
          </a:r>
        </a:p>
      </cdr:txBody>
    </cdr:sp>
  </cdr:relSizeAnchor>
  <cdr:relSizeAnchor xmlns:cdr="http://schemas.openxmlformats.org/drawingml/2006/chartDrawing">
    <cdr:from>
      <cdr:x>0.36323</cdr:x>
      <cdr:y>0</cdr:y>
    </cdr:from>
    <cdr:to>
      <cdr:x>0.51324</cdr:x>
      <cdr:y>0.12564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3355722" y="0"/>
          <a:ext cx="1385882" cy="8425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0" algn="ctr"/>
          <a:r>
            <a:rPr lang="en-US" sz="2000" b="1" dirty="0">
              <a:cs typeface="Arial" pitchFamily="34" charset="0"/>
            </a:rPr>
            <a:t>Units of Gain-Loss Utility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C1920-F9C0-4629-98D7-986970547377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0FDF2C-C02D-4DDD-BB70-A80FDA023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31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total gain-loss utility of a $2 dividend gain plus a 50-50 chance at a $10 or $14 capital gain is 392: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80 + 1/2 (287 + 337) = 392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higher than the 335.5 total gain-loss utility of a 50-50 chance at a capital gain of $12 or $16.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1/2 (314 + 357) = 335.5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0FDF2C-C02D-4DDD-BB70-A80FDA023DD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5970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first bar on the left in Figure 7-5a is the mean return of the lowest 200-bond one-year returns. The bar next to it is the mean return of the lowest 200-stock one-year returns, and so 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0FDF2C-C02D-4DDD-BB70-A80FDA023DD1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859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first bar on the left in Figure 7-5b is the mean return of the lowest 200 annualized 30-year bond returns, and so 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0FDF2C-C02D-4DDD-BB70-A80FDA023DD1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715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risk is framed as the </a:t>
            </a:r>
            <a:r>
              <a:rPr lang="en-US" i="1" dirty="0"/>
              <a:t>probability of losing</a:t>
            </a:r>
            <a:r>
              <a:rPr lang="en-US" dirty="0"/>
              <a:t> </a:t>
            </a:r>
            <a:r>
              <a:rPr lang="en-US" i="1" dirty="0"/>
              <a:t>money</a:t>
            </a:r>
            <a:r>
              <a:rPr lang="en-US" dirty="0"/>
              <a:t>, risk declines as the horizon increases, but if risk is framed as the </a:t>
            </a:r>
            <a:r>
              <a:rPr lang="en-US" i="1" dirty="0"/>
              <a:t>amount of money </a:t>
            </a:r>
            <a:r>
              <a:rPr lang="en-US" dirty="0"/>
              <a:t>that can be lost, risk increases as the horizon increases. The investor might lose $100 after one year, but she might lose more, $190, after two years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0FDF2C-C02D-4DDD-BB70-A80FDA023DD1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150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prospect theory gain-loss utility of a $2 gain is 80 units. The gain-loss utility of $10, $12, $14, and $16 gains are, respectively, 287, 314, 337, and 357. The total gain-loss utility of a $2 dividend gain plus a 50-50 chance at a $10 or $14 capital gain is 392: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80 + 1/2 (287 + 337) = 392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higher than the 335.5 total gain-loss utility of a 50-50 chance at a capital gain of $12 or $16.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1/2 (314 + 357) = 335.5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0FDF2C-C02D-4DDD-BB70-A80FDA023DD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3860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total gain-loss utility of $2 dividend gain plus a 50-50 chance at a $16 or $20 capital loss is a negative 502.5: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- 1/2 (566 + 599) = -502.5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better than the negative 565 total gain-loss utility of a 50-50 chance at a capital loss of $14 or $18: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-1/2 (546 + 584) = -565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0FDF2C-C02D-4DDD-BB70-A80FDA023DD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428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Option A imposes on the investor a sure loss of 140 units</a:t>
            </a:r>
            <a:r>
              <a:rPr lang="en-US" baseline="0" dirty="0"/>
              <a:t> of gain-loss utility. </a:t>
            </a:r>
            <a:r>
              <a:rPr lang="en-US" dirty="0"/>
              <a:t>Option B entails a 50-50 chance to lose $80, corresponding to negative 175 units of gain-loss utility, and an equal chance to lose $0, corresponding to zero units of gain-loss utility. The expected units of gain-loss utility associated with option B is negative 87.5. This makes option B better than option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0FDF2C-C02D-4DDD-BB70-A80FDA023DD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5716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Option D entails a 50-50 chance to gain $80, corresponding to 95 units of gain-loss utility, and an equal chance to gain $0, corresponding to zero units of gain-loss utility. The expected units of gain-loss utility associated with option D is 47.5, the mean of 95 and zero. This makes option D inferior to option C which is associated with 60 units of gain-loss utility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0FDF2C-C02D-4DDD-BB70-A80FDA023DD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0884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7-3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0FDF2C-C02D-4DDD-BB70-A80FDA023DD1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7220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Framed the rational way, as in standard finance, our investor started with $2,000 in cash and now, a month later, owns 100 shares worth $12.50 each for a total of $1,250, implying a $750 loss. Framed the normal way, as proponents of dollar-cost averaging do, our investor bought 100 shares at an average cost of $20 per share, while the average price per share on the two dates, $50 and $12.50, was $31.25, implying an $11.25 per-share gain. Indeed, framed the normal way, our investor sees gains in all circumstances except when stock prices never change.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0FDF2C-C02D-4DDD-BB70-A80FDA023DD1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3447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expected units of gain-loss utility of John if he chooses to convert his $2,000 of cash into stocks is a negative 22, the mean of a gain of 80 utility units if he gains $600, and a loss of 124 utility units if he loses $280. These negative 22 units are less than the zero units of gain-loss utility if he chooses to keep his $2,000 in cash, inclining John to keep his $2,000 in cash. Dollar-cost averaging overcomes this inclination, inducing John to buy stocks.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0FDF2C-C02D-4DDD-BB70-A80FDA023DD1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6760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expected units of gain-loss utility of Jane if she chooses to convert her $2,000 of stocks into cash is a negative 56.5 units, the mean of a gain of 47 utility units if she gains $280, and a loss of 160 utility units if she loses $600. These negative 56.5 units are less than the zero units of gain-loss utility if she chooses to keep her $2,000 in stocks, inclining Jane to keep her $2,000 in stocks. Reverse dollar-cost averaging overcomes this inclination, inducing Jane to sell stocks.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0FDF2C-C02D-4DDD-BB70-A80FDA023DD1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662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8AE9-6E1B-46C8-BE54-BAA331928A2E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0F42-D722-4E60-B37A-22A96607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21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8AE9-6E1B-46C8-BE54-BAA331928A2E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0F42-D722-4E60-B37A-22A96607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834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8AE9-6E1B-46C8-BE54-BAA331928A2E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0F42-D722-4E60-B37A-22A96607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551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8AE9-6E1B-46C8-BE54-BAA331928A2E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0F42-D722-4E60-B37A-22A96607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734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8AE9-6E1B-46C8-BE54-BAA331928A2E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0F42-D722-4E60-B37A-22A96607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19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8AE9-6E1B-46C8-BE54-BAA331928A2E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0F42-D722-4E60-B37A-22A96607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375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8AE9-6E1B-46C8-BE54-BAA331928A2E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0F42-D722-4E60-B37A-22A96607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255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8AE9-6E1B-46C8-BE54-BAA331928A2E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0F42-D722-4E60-B37A-22A96607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380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8AE9-6E1B-46C8-BE54-BAA331928A2E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0F42-D722-4E60-B37A-22A96607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817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8AE9-6E1B-46C8-BE54-BAA331928A2E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0F42-D722-4E60-B37A-22A96607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753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8AE9-6E1B-46C8-BE54-BAA331928A2E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0F42-D722-4E60-B37A-22A96607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556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78AE9-6E1B-46C8-BE54-BAA331928A2E}" type="datetimeFigureOut">
              <a:rPr lang="en-US" smtClean="0"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40F42-D722-4E60-B37A-22A96607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05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>
              <a:latin typeface="Calibri" pitchFamily="34" charset="0"/>
              <a:cs typeface="Arial" charset="0"/>
            </a:endParaRPr>
          </a:p>
          <a:p>
            <a:pPr marL="0" indent="0" algn="ctr">
              <a:buNone/>
            </a:pPr>
            <a:r>
              <a:rPr lang="en-US" b="1" dirty="0">
                <a:latin typeface="Calibri" pitchFamily="34" charset="0"/>
                <a:cs typeface="Arial" charset="0"/>
              </a:rPr>
              <a:t>Finance for </a:t>
            </a:r>
            <a:r>
              <a:rPr lang="en-US" b="1" dirty="0">
                <a:latin typeface="Calibri" pitchFamily="34" charset="0"/>
                <a:cs typeface="Arial" pitchFamily="34" charset="0"/>
              </a:rPr>
              <a:t>Normal People</a:t>
            </a:r>
            <a:r>
              <a:rPr lang="en-US" dirty="0">
                <a:latin typeface="Calibri" pitchFamily="34" charset="0"/>
                <a:cs typeface="Arial" charset="0"/>
              </a:rPr>
              <a:t/>
            </a:r>
            <a:br>
              <a:rPr lang="en-US" dirty="0">
                <a:latin typeface="Calibri" pitchFamily="34" charset="0"/>
                <a:cs typeface="Arial" charset="0"/>
              </a:rPr>
            </a:br>
            <a:endParaRPr lang="en-US" dirty="0">
              <a:latin typeface="Calibri" pitchFamily="34" charset="0"/>
              <a:cs typeface="Arial" charset="0"/>
            </a:endParaRPr>
          </a:p>
          <a:p>
            <a:pPr marL="0" indent="0">
              <a:buNone/>
            </a:pPr>
            <a:endParaRPr lang="en-US" b="1" dirty="0">
              <a:latin typeface="Calibri" pitchFamily="34" charset="0"/>
              <a:cs typeface="Arial" charset="0"/>
            </a:endParaRPr>
          </a:p>
          <a:p>
            <a:pPr marL="0" indent="0">
              <a:buNone/>
            </a:pPr>
            <a:r>
              <a:rPr lang="en-US" sz="2400" b="1" dirty="0"/>
              <a:t>Chapter 7: Behavioral Finance Puzzles: The dividend puzzle, the disposition puzzle, and the puzzles of dollar-cost averaging and time-diversification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877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dividend puzzle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Hindsight, Regret, and Pride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2000" b="1" dirty="0" smtClean="0"/>
              <a:t>What is the regret potential of company-paid cash dividends and homemade dividends?</a:t>
            </a:r>
            <a:endParaRPr lang="en-US" sz="3600" b="1" dirty="0"/>
          </a:p>
          <a:p>
            <a:pPr marL="0" indent="0">
              <a:buNone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867749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dividend puzzle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Framing in prospect and expected-utility theories</a:t>
            </a:r>
            <a:endParaRPr lang="en-US" sz="2400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Choose between: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A. </a:t>
            </a:r>
            <a:r>
              <a:rPr lang="en-US" sz="2000" b="1" dirty="0"/>
              <a:t>$2 today and a 50-50 chance of $</a:t>
            </a:r>
            <a:r>
              <a:rPr lang="en-US" sz="2000" b="1" dirty="0" smtClean="0"/>
              <a:t>50 </a:t>
            </a:r>
            <a:r>
              <a:rPr lang="en-US" sz="2000" b="1" dirty="0"/>
              <a:t>or $</a:t>
            </a:r>
            <a:r>
              <a:rPr lang="en-US" sz="2000" b="1" dirty="0" smtClean="0"/>
              <a:t>54 </a:t>
            </a:r>
            <a:r>
              <a:rPr lang="en-US" sz="2000" b="1" dirty="0"/>
              <a:t>tomorrow</a:t>
            </a:r>
          </a:p>
          <a:p>
            <a:pPr marL="0" indent="0">
              <a:buNone/>
            </a:pPr>
            <a:r>
              <a:rPr lang="en-US" sz="2000" b="1" dirty="0" smtClean="0"/>
              <a:t>B.  </a:t>
            </a:r>
            <a:r>
              <a:rPr lang="en-US" sz="2000" b="1" dirty="0"/>
              <a:t>N</a:t>
            </a:r>
            <a:r>
              <a:rPr lang="en-US" sz="2000" b="1" dirty="0" smtClean="0"/>
              <a:t>othing </a:t>
            </a:r>
            <a:r>
              <a:rPr lang="en-US" sz="2000" b="1" dirty="0"/>
              <a:t>today and a 50-50 chance of $</a:t>
            </a:r>
            <a:r>
              <a:rPr lang="en-US" sz="2000" b="1" dirty="0" smtClean="0"/>
              <a:t>52 </a:t>
            </a:r>
            <a:r>
              <a:rPr lang="en-US" sz="2000" b="1" dirty="0"/>
              <a:t>or $</a:t>
            </a:r>
            <a:r>
              <a:rPr lang="en-US" sz="2000" b="1" dirty="0" smtClean="0"/>
              <a:t>56 </a:t>
            </a:r>
            <a:r>
              <a:rPr lang="en-US" sz="2000" b="1" dirty="0"/>
              <a:t>tomorrow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381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dividend puzzle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/>
              <a:t>Framing in prospect theory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Consider </a:t>
            </a:r>
            <a:r>
              <a:rPr lang="en-US" sz="2000" b="1" dirty="0" smtClean="0"/>
              <a:t>an </a:t>
            </a:r>
            <a:r>
              <a:rPr lang="en-US" sz="2000" b="1" dirty="0"/>
              <a:t>investor who bought </a:t>
            </a:r>
            <a:r>
              <a:rPr lang="en-US" sz="2000" b="1" dirty="0" smtClean="0"/>
              <a:t>the </a:t>
            </a:r>
            <a:r>
              <a:rPr lang="en-US" sz="2000" b="1" dirty="0"/>
              <a:t>stock for $40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A. </a:t>
            </a:r>
            <a:r>
              <a:rPr lang="en-US" sz="2000" b="1" dirty="0"/>
              <a:t>$2 dividend plus a 50-50 chance for a capital gain of either $10 or $14 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B. 50-50 chance for a capital gain of $12 or $16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94520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722915"/>
              </p:ext>
            </p:extLst>
          </p:nvPr>
        </p:nvGraphicFramePr>
        <p:xfrm>
          <a:off x="628650" y="1202200"/>
          <a:ext cx="7481792" cy="5432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Figure 7-1a: Comparing prospect theory gain-loss utility with dividends are paid and not paid – The case where the price of the share increased</a:t>
            </a:r>
            <a:br>
              <a:rPr lang="en-US" sz="2000" b="1" dirty="0"/>
            </a:br>
            <a:endParaRPr lang="en-U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554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dividend puzzle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/>
              <a:t>Framing in prospect theory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Consider an investor who </a:t>
            </a:r>
            <a:r>
              <a:rPr lang="en-US" sz="2000" b="1" dirty="0"/>
              <a:t>bought </a:t>
            </a:r>
            <a:r>
              <a:rPr lang="en-US" sz="2000" b="1" dirty="0" smtClean="0"/>
              <a:t>the stock </a:t>
            </a:r>
            <a:r>
              <a:rPr lang="en-US" sz="2000" b="1" dirty="0"/>
              <a:t>for $70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A. $2 dividend plus a 50-50 chance for a capital </a:t>
            </a:r>
            <a:r>
              <a:rPr lang="en-US" sz="2000" b="1" dirty="0" smtClean="0"/>
              <a:t>loss </a:t>
            </a:r>
            <a:r>
              <a:rPr lang="en-US" sz="2000" b="1" dirty="0"/>
              <a:t>of either $</a:t>
            </a:r>
            <a:r>
              <a:rPr lang="en-US" sz="2000" b="1" dirty="0" smtClean="0"/>
              <a:t>16 </a:t>
            </a:r>
            <a:r>
              <a:rPr lang="en-US" sz="2000" b="1" dirty="0"/>
              <a:t>or </a:t>
            </a:r>
            <a:r>
              <a:rPr lang="en-US" sz="2000" b="1" dirty="0" smtClean="0"/>
              <a:t>$20 </a:t>
            </a: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B. 50-50 chance for a capital </a:t>
            </a:r>
            <a:r>
              <a:rPr lang="en-US" sz="2000" b="1" dirty="0" smtClean="0"/>
              <a:t>loss of </a:t>
            </a:r>
            <a:r>
              <a:rPr lang="en-US" sz="2000" b="1" dirty="0"/>
              <a:t>$</a:t>
            </a:r>
            <a:r>
              <a:rPr lang="en-US" sz="2000" b="1" dirty="0" smtClean="0"/>
              <a:t>14 or </a:t>
            </a:r>
            <a:r>
              <a:rPr lang="en-US" sz="2000" b="1" dirty="0"/>
              <a:t>$</a:t>
            </a:r>
            <a:r>
              <a:rPr lang="en-US" sz="2000" b="1" dirty="0" smtClean="0"/>
              <a:t>18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1447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354385"/>
              </p:ext>
            </p:extLst>
          </p:nvPr>
        </p:nvGraphicFramePr>
        <p:xfrm>
          <a:off x="1026187" y="1581011"/>
          <a:ext cx="7272525" cy="5218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690689"/>
          </a:xfrm>
        </p:spPr>
        <p:txBody>
          <a:bodyPr>
            <a:normAutofit/>
          </a:bodyPr>
          <a:lstStyle/>
          <a:p>
            <a:r>
              <a:rPr lang="en-US" sz="2000" b="1" dirty="0"/>
              <a:t>Figure 7-1b: Comparing prospect theory gain-loss utility with dividends paid and not paid – The case where the price of the share declined</a:t>
            </a:r>
            <a:br>
              <a:rPr lang="en-US" sz="2000" b="1" dirty="0"/>
            </a:br>
            <a:endParaRPr lang="en-U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816364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Disposition Puzzle </a:t>
            </a:r>
            <a:br>
              <a:rPr lang="en-US" sz="2000" b="1" dirty="0">
                <a:latin typeface="+mn-lt"/>
              </a:rPr>
            </a:b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Rational </a:t>
            </a:r>
            <a:r>
              <a:rPr lang="en-US" sz="2000" b="1" dirty="0"/>
              <a:t>investors are quick to realize losses and slow to realize </a:t>
            </a:r>
            <a:r>
              <a:rPr lang="en-US" sz="2000" b="1" dirty="0" smtClean="0"/>
              <a:t>gains (why?) </a:t>
            </a: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Yet </a:t>
            </a:r>
            <a:r>
              <a:rPr lang="en-US" sz="2000" b="1" dirty="0"/>
              <a:t>many normal investors </a:t>
            </a:r>
            <a:r>
              <a:rPr lang="en-US" sz="2000" b="1" dirty="0" smtClean="0"/>
              <a:t>display </a:t>
            </a:r>
            <a:r>
              <a:rPr lang="en-US" sz="2000" b="1" dirty="0"/>
              <a:t>a disposition to “sell winners too early and ride losers too long”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Why do investors display that disposition? This is the disposition </a:t>
            </a:r>
            <a:r>
              <a:rPr lang="en-US" sz="2000" b="1" dirty="0" smtClean="0"/>
              <a:t>puzzle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Do </a:t>
            </a:r>
            <a:r>
              <a:rPr lang="en-US" sz="2000" b="1" dirty="0"/>
              <a:t>you display a disposition to “sell winners too early and ride losers too long</a:t>
            </a:r>
            <a:r>
              <a:rPr lang="en-US" sz="2000" b="1" dirty="0" smtClean="0"/>
              <a:t>”?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4554791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Disposition Puzzle </a:t>
            </a:r>
            <a:br>
              <a:rPr lang="en-US" sz="2000" b="1" dirty="0">
                <a:latin typeface="+mn-lt"/>
              </a:rPr>
            </a:b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400" b="1" dirty="0"/>
              <a:t>Wants for avoiding regret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Realizing losses imposes the emotional costs of regret whereas realizing gains yields the emotional benefits of pride</a:t>
            </a:r>
          </a:p>
          <a:p>
            <a:pPr marL="0" indent="0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2534829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Disposition Puzzle </a:t>
            </a:r>
            <a:br>
              <a:rPr lang="en-US" sz="2000" b="1" dirty="0">
                <a:latin typeface="+mn-lt"/>
              </a:rPr>
            </a:b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400" b="1" dirty="0"/>
              <a:t>Hindsight </a:t>
            </a:r>
            <a:r>
              <a:rPr lang="en-US" sz="2400" b="1" dirty="0" smtClean="0"/>
              <a:t>shortcuts and errors</a:t>
            </a:r>
            <a:endParaRPr lang="en-US" sz="2400" b="1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b="1" dirty="0" smtClean="0"/>
              <a:t>We </a:t>
            </a:r>
            <a:r>
              <a:rPr lang="en-US" sz="2000" b="1" dirty="0"/>
              <a:t>bought a share for $100 because we saw, in foresight, its price increasing to $140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But </a:t>
            </a:r>
            <a:r>
              <a:rPr lang="en-US" sz="2000" b="1" dirty="0"/>
              <a:t>now, in hindsight, we remember all the warning signs displayed in plain sight on the day we bought our share</a:t>
            </a:r>
          </a:p>
          <a:p>
            <a:pPr marL="0" indent="0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9787569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Disposition Puzzle </a:t>
            </a:r>
            <a:br>
              <a:rPr lang="en-US" sz="2000" b="1" dirty="0">
                <a:latin typeface="+mn-lt"/>
              </a:rPr>
            </a:b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400" b="1" dirty="0" smtClean="0"/>
              <a:t>Hindsight, regret, and responsibility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We </a:t>
            </a:r>
            <a:r>
              <a:rPr lang="en-US" sz="2000" b="1" dirty="0"/>
              <a:t>experience disappointment when a broker who bears responsibility for choosing stocks for us makes a choice that sustains </a:t>
            </a:r>
            <a:r>
              <a:rPr lang="en-US" sz="2000" b="1" dirty="0" smtClean="0"/>
              <a:t>losses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But </a:t>
            </a:r>
            <a:r>
              <a:rPr lang="en-US" sz="2000" b="1" dirty="0"/>
              <a:t>we suffer regret when we ourselves bear responsibility for that </a:t>
            </a:r>
            <a:r>
              <a:rPr lang="en-US" sz="2000" b="1" dirty="0" smtClean="0"/>
              <a:t>choice</a:t>
            </a:r>
            <a:endParaRPr lang="en-US" sz="2000" b="1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573291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Four important financial puzzles: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The dividend puzzle is about the preference for spending dividends while refraining from selling stocks and spending their proceeds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The disposition puzzle is about the disposition to realize gains quickly but procrastinate in the realization of losses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The puzzles of dollar-cost averaging and time-diversification are about their popularity among investors despite faults in the standard arguments that underlie them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6619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Disposition Puzzle </a:t>
            </a:r>
            <a:br>
              <a:rPr lang="en-US" sz="2000" b="1" dirty="0">
                <a:latin typeface="+mn-lt"/>
              </a:rPr>
            </a:b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400" b="1" dirty="0" smtClean="0"/>
              <a:t>Methods for overcoming the disposition effect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 smtClean="0"/>
              <a:t>Transfer </a:t>
            </a:r>
            <a:r>
              <a:rPr lang="en-US" sz="2000" b="1" dirty="0"/>
              <a:t>your </a:t>
            </a:r>
            <a:r>
              <a:rPr lang="en-US" sz="2000" b="1" dirty="0" smtClean="0"/>
              <a:t>assets</a:t>
            </a: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Harvest </a:t>
            </a:r>
            <a:r>
              <a:rPr lang="en-US" sz="2000" b="1" dirty="0"/>
              <a:t>your </a:t>
            </a:r>
            <a:r>
              <a:rPr lang="en-US" sz="2000" b="1" dirty="0" smtClean="0"/>
              <a:t>losses 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Stop-loss orders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1168864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 smtClean="0">
                <a:latin typeface="+mn-lt"/>
              </a:rPr>
              <a:t>puzzles</a:t>
            </a:r>
            <a:br>
              <a:rPr lang="en-US" sz="2400" b="1" dirty="0" smtClean="0">
                <a:latin typeface="+mn-lt"/>
              </a:rPr>
            </a:br>
            <a:r>
              <a:rPr lang="en-US" sz="2000" b="1" dirty="0" smtClean="0">
                <a:latin typeface="+mn-lt"/>
              </a:rPr>
              <a:t>The disposition puzzle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Framing </a:t>
            </a:r>
            <a:r>
              <a:rPr lang="en-US" sz="2400" b="1" dirty="0"/>
              <a:t>in expected-utility and prospect theories</a:t>
            </a:r>
            <a:endParaRPr lang="en-US" sz="2400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You</a:t>
            </a:r>
            <a:r>
              <a:rPr lang="en-US" sz="2000" b="1" dirty="0" smtClean="0"/>
              <a:t> </a:t>
            </a:r>
            <a:r>
              <a:rPr lang="en-US" sz="2000" b="1" dirty="0"/>
              <a:t>bought a share of stock yesterday for $</a:t>
            </a:r>
            <a:r>
              <a:rPr lang="en-US" sz="2000" b="1" dirty="0" smtClean="0"/>
              <a:t>100</a:t>
            </a:r>
          </a:p>
          <a:p>
            <a:pPr marL="0" indent="0">
              <a:buNone/>
            </a:pPr>
            <a:r>
              <a:rPr lang="en-US" sz="2000" b="1" dirty="0"/>
              <a:t>I</a:t>
            </a:r>
            <a:r>
              <a:rPr lang="en-US" sz="2000" b="1" dirty="0" smtClean="0"/>
              <a:t>t </a:t>
            </a:r>
            <a:r>
              <a:rPr lang="en-US" sz="2000" b="1" dirty="0"/>
              <a:t>is selling at $60 today</a:t>
            </a:r>
          </a:p>
          <a:p>
            <a:pPr marL="0" indent="0">
              <a:buNone/>
            </a:pPr>
            <a:r>
              <a:rPr lang="en-US" sz="2000" b="1" dirty="0" smtClean="0"/>
              <a:t>You face</a:t>
            </a:r>
            <a:r>
              <a:rPr lang="en-US" sz="2000" b="1" dirty="0" smtClean="0"/>
              <a:t> </a:t>
            </a:r>
            <a:r>
              <a:rPr lang="en-US" sz="2000" b="1" dirty="0"/>
              <a:t>a 50-50 chance that the share’s price would increase by $40 tomorrow </a:t>
            </a:r>
            <a:r>
              <a:rPr lang="en-US" sz="2000" b="1" dirty="0" smtClean="0"/>
              <a:t>to </a:t>
            </a:r>
            <a:r>
              <a:rPr lang="en-US" sz="2000" b="1" dirty="0"/>
              <a:t>$</a:t>
            </a:r>
            <a:r>
              <a:rPr lang="en-US" sz="2000" b="1" dirty="0" smtClean="0"/>
              <a:t>100 </a:t>
            </a:r>
            <a:r>
              <a:rPr lang="en-US" sz="2000" b="1" dirty="0"/>
              <a:t>or decline by a further $40 to $20</a:t>
            </a:r>
          </a:p>
          <a:p>
            <a:pPr marL="0" indent="0">
              <a:buNone/>
            </a:pPr>
            <a:r>
              <a:rPr lang="en-US" sz="2000" b="1" dirty="0" smtClean="0"/>
              <a:t>The </a:t>
            </a:r>
            <a:r>
              <a:rPr lang="en-US" sz="2000" b="1" dirty="0"/>
              <a:t>capital gains tax rate is 20</a:t>
            </a:r>
            <a:r>
              <a:rPr lang="en-US" sz="2000" b="1" dirty="0" smtClean="0"/>
              <a:t>%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Would you realize your loss?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9871984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 smtClean="0">
                <a:latin typeface="+mn-lt"/>
              </a:rPr>
              <a:t>puzzles</a:t>
            </a:r>
            <a:br>
              <a:rPr lang="en-US" sz="2400" b="1" dirty="0" smtClean="0">
                <a:latin typeface="+mn-lt"/>
              </a:rPr>
            </a:br>
            <a:r>
              <a:rPr lang="en-US" sz="2000" b="1" dirty="0" smtClean="0">
                <a:latin typeface="+mn-lt"/>
              </a:rPr>
              <a:t>The disposition puzzle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F</a:t>
            </a:r>
            <a:r>
              <a:rPr lang="en-US" sz="2400" b="1" dirty="0" smtClean="0"/>
              <a:t>raming in prospect theory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000" b="1" dirty="0" smtClean="0"/>
              <a:t>Choose between: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A. Sell </a:t>
            </a:r>
            <a:r>
              <a:rPr lang="en-US" sz="2000" b="1" dirty="0"/>
              <a:t>the share today thereby realizing </a:t>
            </a:r>
            <a:r>
              <a:rPr lang="en-US" sz="2000" b="1" dirty="0" smtClean="0"/>
              <a:t>the </a:t>
            </a:r>
            <a:r>
              <a:rPr lang="en-US" sz="2000" b="1" dirty="0"/>
              <a:t>$40 loss</a:t>
            </a:r>
          </a:p>
          <a:p>
            <a:pPr marL="457200" indent="-457200">
              <a:buAutoNum type="alphaUcPeriod"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B. Hold the share for another day, accepting a 50-50 chance of </a:t>
            </a:r>
            <a:r>
              <a:rPr lang="en-US" sz="2000" b="1" dirty="0" smtClean="0"/>
              <a:t>losing a total $80, </a:t>
            </a:r>
            <a:r>
              <a:rPr lang="en-US" sz="2000" b="1" dirty="0"/>
              <a:t>or </a:t>
            </a:r>
            <a:r>
              <a:rPr lang="en-US" sz="2000" b="1" dirty="0" smtClean="0"/>
              <a:t>getting-even, losing $0</a:t>
            </a:r>
            <a:r>
              <a:rPr lang="en-US" sz="2000" b="1" dirty="0"/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7462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932578"/>
              </p:ext>
            </p:extLst>
          </p:nvPr>
        </p:nvGraphicFramePr>
        <p:xfrm>
          <a:off x="724101" y="1181806"/>
          <a:ext cx="7695798" cy="5590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Figure 7-2a: Gain-loss utility associated with options A and B</a:t>
            </a:r>
            <a:br>
              <a:rPr lang="en-US" sz="2000" b="1" dirty="0"/>
            </a:b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0897942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 smtClean="0">
                <a:latin typeface="+mn-lt"/>
              </a:rPr>
              <a:t>puzzles</a:t>
            </a:r>
            <a:br>
              <a:rPr lang="en-US" sz="2400" b="1" dirty="0" smtClean="0">
                <a:latin typeface="+mn-lt"/>
              </a:rPr>
            </a:br>
            <a:r>
              <a:rPr lang="en-US" sz="2000" b="1" dirty="0" smtClean="0">
                <a:latin typeface="+mn-lt"/>
              </a:rPr>
              <a:t>The disposition puzzle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Framing in prospect theory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200" b="1" dirty="0"/>
              <a:t>Y</a:t>
            </a:r>
            <a:r>
              <a:rPr lang="en-US" sz="2000" b="1" dirty="0"/>
              <a:t>ou bought a share of stock yesterday for </a:t>
            </a:r>
            <a:r>
              <a:rPr lang="en-US" sz="2000" b="1" dirty="0" smtClean="0"/>
              <a:t>$</a:t>
            </a:r>
            <a:r>
              <a:rPr lang="en-US" sz="2000" b="1" dirty="0"/>
              <a:t>6</a:t>
            </a:r>
            <a:r>
              <a:rPr lang="en-US" sz="2000" b="1" dirty="0" smtClean="0"/>
              <a:t>0</a:t>
            </a: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It is selling at </a:t>
            </a:r>
            <a:r>
              <a:rPr lang="en-US" sz="2000" b="1" dirty="0" smtClean="0"/>
              <a:t>$100 </a:t>
            </a:r>
            <a:r>
              <a:rPr lang="en-US" sz="2000" b="1" dirty="0"/>
              <a:t>today</a:t>
            </a:r>
          </a:p>
          <a:p>
            <a:pPr marL="0" indent="0">
              <a:buNone/>
            </a:pPr>
            <a:r>
              <a:rPr lang="en-US" sz="2000" b="1" dirty="0" smtClean="0"/>
              <a:t>You </a:t>
            </a:r>
            <a:r>
              <a:rPr lang="en-US" sz="2000" b="1" dirty="0"/>
              <a:t>face a 50-50 chance that the share’s price would increase by $40 tomorrow to $</a:t>
            </a:r>
            <a:r>
              <a:rPr lang="en-US" sz="2000" b="1" dirty="0" smtClean="0"/>
              <a:t>140 </a:t>
            </a:r>
            <a:r>
              <a:rPr lang="en-US" sz="2000" b="1" dirty="0"/>
              <a:t>or decline </a:t>
            </a:r>
            <a:r>
              <a:rPr lang="en-US" sz="2000" b="1" dirty="0" smtClean="0"/>
              <a:t>by </a:t>
            </a:r>
            <a:r>
              <a:rPr lang="en-US" sz="2000" b="1" dirty="0"/>
              <a:t>$40 back to $</a:t>
            </a:r>
            <a:r>
              <a:rPr lang="en-US" sz="2000" b="1" dirty="0" smtClean="0"/>
              <a:t>60</a:t>
            </a:r>
          </a:p>
          <a:p>
            <a:pPr marL="0" indent="0">
              <a:buNone/>
            </a:pPr>
            <a:r>
              <a:rPr lang="en-US" sz="2000" b="1" dirty="0" smtClean="0"/>
              <a:t>The </a:t>
            </a:r>
            <a:r>
              <a:rPr lang="en-US" sz="2000" b="1" dirty="0"/>
              <a:t>capital gains tax rate is 20%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Would you realize your </a:t>
            </a:r>
            <a:r>
              <a:rPr lang="en-US" sz="2000" b="1" dirty="0" smtClean="0"/>
              <a:t>gain?</a:t>
            </a:r>
            <a:endParaRPr lang="en-US" sz="2000" b="1" dirty="0"/>
          </a:p>
          <a:p>
            <a:pPr marL="0" indent="0">
              <a:buNone/>
            </a:pPr>
            <a:r>
              <a:rPr lang="en-US" sz="2000" dirty="0" smtClean="0"/>
              <a:t> </a:t>
            </a:r>
          </a:p>
          <a:p>
            <a:pPr marL="0" indent="0">
              <a:buNone/>
            </a:pP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3346539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 smtClean="0">
                <a:latin typeface="+mn-lt"/>
              </a:rPr>
              <a:t>puzzles</a:t>
            </a:r>
            <a:br>
              <a:rPr lang="en-US" sz="2400" b="1" dirty="0" smtClean="0">
                <a:latin typeface="+mn-lt"/>
              </a:rPr>
            </a:br>
            <a:r>
              <a:rPr lang="en-US" sz="2000" b="1" dirty="0" smtClean="0">
                <a:latin typeface="+mn-lt"/>
              </a:rPr>
              <a:t>The disposition puzzle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Framing in prospect theory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b="1" dirty="0" smtClean="0"/>
              <a:t>Choose between: 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C</a:t>
            </a:r>
            <a:r>
              <a:rPr lang="en-US" sz="2000" b="1" dirty="0"/>
              <a:t>. Sell the share today thereby realizing a $40 paper gain.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D</a:t>
            </a:r>
            <a:r>
              <a:rPr lang="en-US" sz="2000" b="1" dirty="0"/>
              <a:t>. </a:t>
            </a:r>
            <a:r>
              <a:rPr lang="en-US" sz="2000" b="1" dirty="0"/>
              <a:t>Hold the share for another day, accepting a 50-50 chance of </a:t>
            </a:r>
            <a:r>
              <a:rPr lang="en-US" sz="2000" b="1" dirty="0" smtClean="0"/>
              <a:t>gaining a total of $80 or gaining $0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9807756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1869301"/>
              </p:ext>
            </p:extLst>
          </p:nvPr>
        </p:nvGraphicFramePr>
        <p:xfrm>
          <a:off x="691117" y="1510405"/>
          <a:ext cx="7315266" cy="5273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Figure 7-2b: Gain-loss utility associated with options C and D</a:t>
            </a:r>
          </a:p>
        </p:txBody>
      </p:sp>
    </p:spTree>
    <p:extLst>
      <p:ext uri="{BB962C8B-B14F-4D97-AF65-F5344CB8AC3E}">
        <p14:creationId xmlns:p14="http://schemas.microsoft.com/office/powerpoint/2010/main" val="10101319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 smtClean="0">
                <a:latin typeface="+mn-lt"/>
              </a:rPr>
              <a:t>puzzles</a:t>
            </a:r>
            <a:br>
              <a:rPr lang="en-US" sz="2400" b="1" dirty="0" smtClean="0">
                <a:latin typeface="+mn-lt"/>
              </a:rPr>
            </a:br>
            <a:r>
              <a:rPr lang="en-US" sz="2000" b="1" dirty="0" smtClean="0">
                <a:latin typeface="+mn-lt"/>
              </a:rPr>
              <a:t>The disposition puzzle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Countering the disposition effect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1800" b="1" dirty="0" smtClean="0"/>
              <a:t>Rules </a:t>
            </a:r>
            <a:r>
              <a:rPr lang="en-US" sz="1800" b="1" dirty="0"/>
              <a:t>are a self-control device facilitating the realization of losses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5025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 smtClean="0">
                <a:latin typeface="+mn-lt"/>
              </a:rPr>
              <a:t>puzzles</a:t>
            </a:r>
            <a:br>
              <a:rPr lang="en-US" sz="2400" b="1" dirty="0" smtClean="0">
                <a:latin typeface="+mn-lt"/>
              </a:rPr>
            </a:br>
            <a:r>
              <a:rPr lang="en-US" sz="2000" b="1" dirty="0" smtClean="0">
                <a:latin typeface="+mn-lt"/>
              </a:rPr>
              <a:t>The disposition effect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Countering the disposition effect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Self-control and outside control</a:t>
            </a: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“Magic words” such as transfer </a:t>
            </a:r>
            <a:r>
              <a:rPr lang="en-US" sz="2000" b="1" dirty="0"/>
              <a:t>your </a:t>
            </a:r>
            <a:r>
              <a:rPr lang="en-US" sz="2000" b="1" dirty="0" smtClean="0"/>
              <a:t>assets</a:t>
            </a:r>
            <a:r>
              <a:rPr lang="en-US" sz="2000" b="1" dirty="0"/>
              <a:t> </a:t>
            </a:r>
            <a:r>
              <a:rPr lang="en-US" sz="2000" b="1" dirty="0" smtClean="0"/>
              <a:t>or harvest </a:t>
            </a:r>
            <a:r>
              <a:rPr lang="en-US" sz="2000" b="1" dirty="0"/>
              <a:t>your </a:t>
            </a:r>
            <a:r>
              <a:rPr lang="en-US" sz="2000" b="1" dirty="0" smtClean="0"/>
              <a:t>losses </a:t>
            </a: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The role of</a:t>
            </a:r>
            <a:r>
              <a:rPr lang="en-US" sz="2000" b="1" dirty="0" smtClean="0"/>
              <a:t> December</a:t>
            </a: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The roles of regret, fear, sadness, and disgust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8285652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 smtClean="0">
                <a:latin typeface="+mn-lt"/>
              </a:rPr>
              <a:t>puzzles</a:t>
            </a:r>
            <a:br>
              <a:rPr lang="en-US" sz="2400" b="1" dirty="0" smtClean="0">
                <a:latin typeface="+mn-lt"/>
              </a:rPr>
            </a:br>
            <a:r>
              <a:rPr lang="en-US" sz="2000" b="1" dirty="0" smtClean="0">
                <a:latin typeface="+mn-lt"/>
              </a:rPr>
              <a:t>The disposition effect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The </a:t>
            </a:r>
            <a:r>
              <a:rPr lang="en-US" sz="2400" b="1" dirty="0"/>
              <a:t>disposition effect among corporate managers</a:t>
            </a:r>
            <a:endParaRPr lang="en-US" sz="2400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2000" b="1" dirty="0"/>
              <a:t>Corporate managers are </a:t>
            </a:r>
            <a:r>
              <a:rPr lang="en-US" sz="2000" b="1" dirty="0" smtClean="0"/>
              <a:t>disposed </a:t>
            </a:r>
            <a:r>
              <a:rPr lang="en-US" sz="2000" b="1" dirty="0"/>
              <a:t>to “throw good money after bad” into losing </a:t>
            </a:r>
            <a:r>
              <a:rPr lang="en-US" sz="2000" b="1" dirty="0" smtClean="0"/>
              <a:t>projects</a:t>
            </a:r>
            <a:endParaRPr lang="en-US" sz="2000" b="1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Some </a:t>
            </a:r>
            <a:r>
              <a:rPr lang="en-US" sz="2000" b="1" dirty="0"/>
              <a:t>of the </a:t>
            </a:r>
            <a:r>
              <a:rPr lang="en-US" sz="2000" b="1" dirty="0" smtClean="0"/>
              <a:t>reluctance, but not all, </a:t>
            </a:r>
            <a:r>
              <a:rPr lang="en-US" sz="2000" b="1" dirty="0"/>
              <a:t>is due to conflicts of interest </a:t>
            </a: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Project review committees and workout units can counter the disposition effect</a:t>
            </a:r>
          </a:p>
          <a:p>
            <a:pPr marL="0" indent="0">
              <a:buNone/>
            </a:pPr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155878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The solution to these puzzles combine: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1. Wants for utilitarian, expressive, and emotional benefits, presented in    Chapter 2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2. Cognitive and emotional shortcuts and errors in Chapters 3 and 4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3. Tools for correcting errors in Chapter 5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4. Implications of expected utility and prospect theories for life-evaluation, experienced happiness, and choices in Chapter 6 </a:t>
            </a:r>
          </a:p>
          <a:p>
            <a:pPr marL="0" indent="0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2259914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puzzles of dollar-cost averaging and time-diversification</a:t>
            </a:r>
            <a:r>
              <a:rPr lang="en-US" sz="2000" dirty="0">
                <a:latin typeface="+mn-lt"/>
              </a:rPr>
              <a:t/>
            </a:r>
            <a:br>
              <a:rPr lang="en-US" sz="2000" dirty="0">
                <a:latin typeface="+mn-lt"/>
              </a:rPr>
            </a:br>
            <a:endParaRPr lang="en-US" sz="2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The dollar-cost averaging puzzle centers on the argument that utilitarian benefits make investment by dollar-cost averaging better than investment by lump-sum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The time-diversification puzzle centers </a:t>
            </a:r>
            <a:r>
              <a:rPr lang="en-US" sz="2000" b="1" dirty="0"/>
              <a:t>on the </a:t>
            </a:r>
            <a:r>
              <a:rPr lang="en-US" sz="2000" b="1" dirty="0" smtClean="0"/>
              <a:t>argument that </a:t>
            </a:r>
            <a:r>
              <a:rPr lang="en-US" sz="2000" b="1" dirty="0"/>
              <a:t>the risk of stocks declines as the investment horizon </a:t>
            </a:r>
            <a:r>
              <a:rPr lang="en-US" sz="2000" b="1" dirty="0" smtClean="0"/>
              <a:t>increases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3584121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Time-diversification centers on the belief that the risk of stocks declines as the investment horizon increases</a:t>
            </a:r>
          </a:p>
          <a:p>
            <a:pPr marL="0" indent="0">
              <a:buNone/>
            </a:pPr>
            <a:r>
              <a:rPr lang="en-US" dirty="0"/>
              <a:t>That belief is shared by amateur and professional investors alike, often accompanied by graphs showing that the probability of stock market gains increases as their holding periods increases</a:t>
            </a:r>
          </a:p>
        </p:txBody>
      </p:sp>
    </p:spTree>
    <p:extLst>
      <p:ext uri="{BB962C8B-B14F-4D97-AF65-F5344CB8AC3E}">
        <p14:creationId xmlns:p14="http://schemas.microsoft.com/office/powerpoint/2010/main" val="8065585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>
            <p:extLst/>
          </p:nvPr>
        </p:nvGraphicFramePr>
        <p:xfrm>
          <a:off x="754590" y="1242340"/>
          <a:ext cx="7299573" cy="5232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+mn-lt"/>
              </a:rPr>
              <a:t>Figure 7-3: Proportion of stock market periods with gains by time horizon (1926-2015)</a:t>
            </a:r>
            <a:br>
              <a:rPr lang="en-US" sz="2000" dirty="0">
                <a:latin typeface="+mn-lt"/>
              </a:rPr>
            </a:b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074952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puzzles of dollar-cost averaging and time-diversification</a:t>
            </a:r>
            <a:r>
              <a:rPr lang="en-US" sz="2000" dirty="0">
                <a:latin typeface="+mn-lt"/>
              </a:rPr>
              <a:t/>
            </a:r>
            <a:br>
              <a:rPr lang="en-US" sz="2000" dirty="0">
                <a:latin typeface="+mn-lt"/>
              </a:rPr>
            </a:br>
            <a:endParaRPr lang="en-US" sz="2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The </a:t>
            </a:r>
            <a:r>
              <a:rPr lang="en-US" sz="2000" b="1" dirty="0"/>
              <a:t>solutions to the puzzles combine</a:t>
            </a:r>
            <a:r>
              <a:rPr lang="en-US" sz="2000" b="1" dirty="0" smtClean="0"/>
              <a:t>:</a:t>
            </a:r>
          </a:p>
          <a:p>
            <a:pPr marL="0" indent="0">
              <a:buNone/>
            </a:pPr>
            <a:endParaRPr lang="en-US" sz="2000" b="1" dirty="0"/>
          </a:p>
          <a:p>
            <a:pPr marL="514350" indent="-514350">
              <a:buAutoNum type="arabicPeriod"/>
            </a:pPr>
            <a:r>
              <a:rPr lang="en-US" sz="2000" b="1" dirty="0"/>
              <a:t>Wants for utilitarian, expressive, and emotional </a:t>
            </a:r>
            <a:r>
              <a:rPr lang="en-US" sz="2000" b="1" dirty="0" smtClean="0"/>
              <a:t>benefits</a:t>
            </a:r>
          </a:p>
          <a:p>
            <a:pPr marL="514350" indent="-514350">
              <a:buAutoNum type="arabicPeriod"/>
            </a:pPr>
            <a:endParaRPr lang="en-US" sz="2000" b="1" dirty="0"/>
          </a:p>
          <a:p>
            <a:pPr marL="514350" indent="-514350">
              <a:buAutoNum type="arabicPeriod"/>
            </a:pPr>
            <a:r>
              <a:rPr lang="en-US" sz="2000" b="1" dirty="0"/>
              <a:t>Application of expected utility and prospect </a:t>
            </a:r>
            <a:r>
              <a:rPr lang="en-US" sz="2000" b="1" dirty="0" smtClean="0"/>
              <a:t>theories</a:t>
            </a:r>
          </a:p>
          <a:p>
            <a:pPr marL="514350" indent="-514350">
              <a:buAutoNum type="arabicPeriod"/>
            </a:pPr>
            <a:endParaRPr lang="en-US" sz="2000" b="1" dirty="0"/>
          </a:p>
          <a:p>
            <a:pPr marL="514350" indent="-514350">
              <a:buAutoNum type="arabicPeriod"/>
            </a:pPr>
            <a:r>
              <a:rPr lang="en-US" sz="2000" b="1" dirty="0"/>
              <a:t> Roles of cognitive and emotional shortcuts and </a:t>
            </a:r>
            <a:r>
              <a:rPr lang="en-US" sz="2000" b="1" dirty="0" smtClean="0"/>
              <a:t>errors</a:t>
            </a:r>
          </a:p>
          <a:p>
            <a:pPr marL="514350" indent="-514350">
              <a:buAutoNum type="arabicPeriod"/>
            </a:pPr>
            <a:endParaRPr lang="en-US" sz="2000" b="1" dirty="0" smtClean="0"/>
          </a:p>
          <a:p>
            <a:pPr marL="514350" indent="-514350">
              <a:buAutoNum type="arabicPeriod"/>
            </a:pPr>
            <a:r>
              <a:rPr lang="en-US" sz="2000" b="1" dirty="0" smtClean="0"/>
              <a:t> </a:t>
            </a:r>
            <a:r>
              <a:rPr lang="en-US" sz="2000" b="1" dirty="0"/>
              <a:t>Tools for correcting </a:t>
            </a:r>
            <a:r>
              <a:rPr lang="en-US" sz="2000" b="1" dirty="0" smtClean="0"/>
              <a:t>errors</a:t>
            </a:r>
            <a:endParaRPr lang="en-US" sz="20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782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 smtClean="0">
                <a:latin typeface="+mn-lt"/>
              </a:rPr>
              <a:t>puzzles</a:t>
            </a:r>
            <a:br>
              <a:rPr lang="en-US" sz="2400" b="1" dirty="0" smtClean="0">
                <a:latin typeface="+mn-lt"/>
              </a:rPr>
            </a:br>
            <a:r>
              <a:rPr lang="en-US" sz="2000" b="1" dirty="0" smtClean="0">
                <a:latin typeface="+mn-lt"/>
              </a:rPr>
              <a:t>The puzzle of dollar-cost averaging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Framing and expected-utility and prospect theories in dollar-cost averaging</a:t>
            </a:r>
            <a:endParaRPr lang="en-US" sz="2400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A</a:t>
            </a:r>
            <a:r>
              <a:rPr lang="en-US" sz="2000" b="1" dirty="0" smtClean="0"/>
              <a:t>n </a:t>
            </a:r>
            <a:r>
              <a:rPr lang="en-US" sz="2000" b="1" dirty="0"/>
              <a:t>investor with $2,000 in cash he has chosen to invest in stocks because stocks are likely to yield higher long-term wealth than cash, even though they also impose higher variance of wealth 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This choice is consistent with expected-utility theory if the investor’s variance-aversion is not too high</a:t>
            </a:r>
          </a:p>
        </p:txBody>
      </p:sp>
    </p:spTree>
    <p:extLst>
      <p:ext uri="{BB962C8B-B14F-4D97-AF65-F5344CB8AC3E}">
        <p14:creationId xmlns:p14="http://schemas.microsoft.com/office/powerpoint/2010/main" val="15117496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>
                <a:latin typeface="+mn-lt"/>
              </a:rPr>
              <a:t>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puzzle of dollar-cost averaging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Framing and expected-utility and prospect theories in dollar-cost averaging</a:t>
            </a:r>
            <a:endParaRPr lang="en-US" sz="2400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L</a:t>
            </a:r>
            <a:r>
              <a:rPr lang="en-US" sz="2000" b="1" dirty="0" smtClean="0"/>
              <a:t>oss-aversion</a:t>
            </a:r>
            <a:r>
              <a:rPr lang="en-US" sz="2000" b="1" dirty="0"/>
              <a:t>, a feature of prospect theory, might deter our investor from buying stocks </a:t>
            </a: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Dollar-cost </a:t>
            </a:r>
            <a:r>
              <a:rPr lang="en-US" sz="2000" b="1" dirty="0"/>
              <a:t>averaging overcomes loss-aversion in a frame that highlights gains and obscures losses </a:t>
            </a:r>
          </a:p>
        </p:txBody>
      </p:sp>
    </p:spTree>
    <p:extLst>
      <p:ext uri="{BB962C8B-B14F-4D97-AF65-F5344CB8AC3E}">
        <p14:creationId xmlns:p14="http://schemas.microsoft.com/office/powerpoint/2010/main" val="16108140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>
                <a:latin typeface="+mn-lt"/>
              </a:rPr>
              <a:t>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puzzle of dollar-cost averaging</a:t>
            </a:r>
            <a:endParaRPr lang="en-US" sz="2000" b="1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8658270"/>
              </p:ext>
            </p:extLst>
          </p:nvPr>
        </p:nvGraphicFramePr>
        <p:xfrm>
          <a:off x="2562577" y="3046987"/>
          <a:ext cx="4954642" cy="22390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53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53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819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8195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71525">
                <a:tc gridSpan="4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Table 7-1: Dollar-Cost Averaging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Period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Amount Invested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Price per Share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Number of Shares Bought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</a:p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$1000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$1000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12.5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Total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$2000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6446" y="1961707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Average cost of shares held at the end of the two periods: $2000/100 = $20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Average price at which shares were bought during the two periods: (50 + 12.5)/2 = $31.25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4729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 smtClean="0">
                <a:latin typeface="+mn-lt"/>
              </a:rPr>
              <a:t>puzzles</a:t>
            </a:r>
            <a:r>
              <a:rPr lang="en-US" sz="2400" b="1" dirty="0">
                <a:latin typeface="+mn-lt"/>
              </a:rPr>
              <a:t/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puzzle of dollar-cost averaging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Pride </a:t>
            </a:r>
            <a:r>
              <a:rPr lang="en-US" sz="2400" b="1" dirty="0"/>
              <a:t>and regret in dollar-cost averaging</a:t>
            </a:r>
            <a:endParaRPr lang="en-US" sz="2400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I</a:t>
            </a:r>
            <a:r>
              <a:rPr lang="en-US" sz="2000" b="1" dirty="0" smtClean="0"/>
              <a:t>nvestors </a:t>
            </a:r>
            <a:r>
              <a:rPr lang="en-US" sz="2000" b="1" dirty="0"/>
              <a:t>anticipate the emotional benefits of pride and emotional costs of regret when they make choices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Investors mitigate their anticipated emotional costs of regret when they convert only one part of their cash into shares of stock today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3916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>
                <a:latin typeface="+mn-lt"/>
              </a:rPr>
              <a:t>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puzzle of dollar-cost averaging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Self-control in dollar-cost averaging</a:t>
            </a:r>
            <a:endParaRPr lang="en-US" sz="2400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The </a:t>
            </a:r>
            <a:r>
              <a:rPr lang="en-US" sz="2000" b="1" dirty="0"/>
              <a:t>strict rules of dollar-cost averaging combat self-control lapses, compelling </a:t>
            </a:r>
            <a:r>
              <a:rPr lang="en-US" sz="2000" b="1" dirty="0" smtClean="0"/>
              <a:t>investors</a:t>
            </a:r>
            <a:r>
              <a:rPr lang="en-US" sz="2000" b="1" dirty="0" smtClean="0"/>
              <a:t> </a:t>
            </a:r>
            <a:r>
              <a:rPr lang="en-US" sz="2000" b="1" dirty="0"/>
              <a:t>to stick to the stock-buying </a:t>
            </a:r>
            <a:r>
              <a:rPr lang="en-US" sz="2000" b="1" dirty="0" smtClean="0"/>
              <a:t>or stock-selling plan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1228896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>
                <a:latin typeface="+mn-lt"/>
              </a:rPr>
              <a:t>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puzzle of dollar-cost averaging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220" y="1690688"/>
            <a:ext cx="7886700" cy="3968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Reverse dollar-cost averaging</a:t>
            </a:r>
            <a:endParaRPr lang="en-US" sz="2400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An </a:t>
            </a:r>
            <a:r>
              <a:rPr lang="en-US" sz="2000" b="1" dirty="0"/>
              <a:t>investor </a:t>
            </a:r>
            <a:r>
              <a:rPr lang="en-US" sz="2000" b="1" dirty="0" smtClean="0"/>
              <a:t>with </a:t>
            </a:r>
            <a:r>
              <a:rPr lang="en-US" sz="2000" b="1" dirty="0"/>
              <a:t>stocks who converts her entire amount into cash today bears </a:t>
            </a:r>
            <a:r>
              <a:rPr lang="en-US" sz="2000" b="1" i="1" dirty="0"/>
              <a:t>less</a:t>
            </a:r>
            <a:r>
              <a:rPr lang="en-US" sz="2000" b="1" dirty="0"/>
              <a:t> variance-risk and loss-risk tomorrow than when she follows reverse dollar-cost averaging, converting only </a:t>
            </a:r>
            <a:r>
              <a:rPr lang="en-US" sz="2000" b="1" dirty="0" smtClean="0"/>
              <a:t>a portion </a:t>
            </a:r>
            <a:r>
              <a:rPr lang="en-US" sz="2000" b="1" dirty="0"/>
              <a:t>into cash and keeping the </a:t>
            </a:r>
            <a:r>
              <a:rPr lang="en-US" sz="2000" b="1" dirty="0" smtClean="0"/>
              <a:t>other </a:t>
            </a:r>
            <a:r>
              <a:rPr lang="en-US" sz="2000" b="1" dirty="0"/>
              <a:t>in stocks 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Risk </a:t>
            </a:r>
            <a:r>
              <a:rPr lang="en-US" sz="2000" b="1" dirty="0"/>
              <a:t>reduction cannot be the rationale for both dollar-cost averaging and reverse dollar-cost averaging</a:t>
            </a:r>
          </a:p>
        </p:txBody>
      </p:sp>
    </p:spTree>
    <p:extLst>
      <p:ext uri="{BB962C8B-B14F-4D97-AF65-F5344CB8AC3E}">
        <p14:creationId xmlns:p14="http://schemas.microsoft.com/office/powerpoint/2010/main" val="290843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dividend puzzle</a:t>
            </a:r>
            <a:r>
              <a:rPr lang="en-US" sz="2000" dirty="0">
                <a:latin typeface="+mn-lt"/>
              </a:rPr>
              <a:t/>
            </a:r>
            <a:br>
              <a:rPr lang="en-US" sz="2000" dirty="0">
                <a:latin typeface="+mn-lt"/>
              </a:rPr>
            </a:b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b="1" dirty="0"/>
              <a:t>”Why do corporations pay dividends? 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Why do investors pay attention to dividends? ...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The harder we look at the dividend picture, the more it seems like a puzzle, with pieces that just don’t fit together”</a:t>
            </a:r>
            <a:r>
              <a:rPr lang="en-US" sz="2000" b="1" i="1" dirty="0"/>
              <a:t> </a:t>
            </a:r>
          </a:p>
          <a:p>
            <a:pPr marL="0" indent="0">
              <a:buNone/>
            </a:pPr>
            <a:endParaRPr lang="en-US" sz="2000" i="1" dirty="0"/>
          </a:p>
          <a:p>
            <a:pPr marL="0" indent="0">
              <a:buNone/>
            </a:pPr>
            <a:r>
              <a:rPr lang="en-US" sz="2000" dirty="0"/>
              <a:t>Fischer Black</a:t>
            </a:r>
            <a:r>
              <a:rPr lang="en-US" sz="2000" i="1" dirty="0"/>
              <a:t>, Journal of Portfolio Management, </a:t>
            </a:r>
            <a:r>
              <a:rPr lang="en-US" sz="2000" dirty="0"/>
              <a:t>1976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1957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>
                <a:latin typeface="+mn-lt"/>
              </a:rPr>
              <a:t>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puzzle of dollar-cost averaging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9600" b="1" dirty="0" smtClean="0"/>
              <a:t>Prospect theory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8000" b="1" dirty="0"/>
              <a:t>T</a:t>
            </a:r>
            <a:r>
              <a:rPr lang="en-US" sz="8000" b="1" dirty="0" smtClean="0"/>
              <a:t>he </a:t>
            </a:r>
            <a:r>
              <a:rPr lang="en-US" sz="8000" b="1" dirty="0"/>
              <a:t>return on cash is zero </a:t>
            </a:r>
            <a:endParaRPr lang="en-US" sz="8000" b="1" dirty="0" smtClean="0"/>
          </a:p>
          <a:p>
            <a:pPr marL="0" indent="0">
              <a:buNone/>
            </a:pPr>
            <a:r>
              <a:rPr lang="en-US" sz="8000" b="1" dirty="0" smtClean="0"/>
              <a:t>$</a:t>
            </a:r>
            <a:r>
              <a:rPr lang="en-US" sz="8000" b="1" dirty="0"/>
              <a:t>2,000 in stocks will, with equal probabilities, either increase by $600 </a:t>
            </a:r>
            <a:r>
              <a:rPr lang="en-US" sz="8000" b="1" dirty="0" smtClean="0"/>
              <a:t>to</a:t>
            </a:r>
          </a:p>
          <a:p>
            <a:pPr marL="0" indent="0">
              <a:buNone/>
            </a:pPr>
            <a:r>
              <a:rPr lang="en-US" sz="8000" b="1" dirty="0" smtClean="0"/>
              <a:t>$</a:t>
            </a:r>
            <a:r>
              <a:rPr lang="en-US" sz="8000" b="1" dirty="0"/>
              <a:t>2,600 tomorrow or decrease by $280 to $1,720</a:t>
            </a:r>
          </a:p>
          <a:p>
            <a:pPr marL="0" indent="0">
              <a:buNone/>
            </a:pPr>
            <a:endParaRPr lang="en-US" sz="8000" b="1" dirty="0"/>
          </a:p>
          <a:p>
            <a:pPr marL="0" indent="0">
              <a:buNone/>
            </a:pPr>
            <a:r>
              <a:rPr lang="en-US" sz="8000" b="1" dirty="0" smtClean="0"/>
              <a:t>The </a:t>
            </a:r>
            <a:r>
              <a:rPr lang="en-US" sz="8000" b="1" dirty="0"/>
              <a:t>reference point of John is $2,000 in </a:t>
            </a:r>
            <a:r>
              <a:rPr lang="en-US" sz="8000" b="1" dirty="0" smtClean="0"/>
              <a:t>cash</a:t>
            </a:r>
          </a:p>
          <a:p>
            <a:pPr marL="0" indent="0">
              <a:buNone/>
            </a:pPr>
            <a:r>
              <a:rPr lang="en-US" sz="8000" b="1" dirty="0"/>
              <a:t>H</a:t>
            </a:r>
            <a:r>
              <a:rPr lang="en-US" sz="8000" b="1" dirty="0" smtClean="0"/>
              <a:t>e </a:t>
            </a:r>
            <a:r>
              <a:rPr lang="en-US" sz="8000" b="1" dirty="0"/>
              <a:t>frames the choice as between </a:t>
            </a:r>
            <a:r>
              <a:rPr lang="en-US" sz="8000" b="1" dirty="0" smtClean="0"/>
              <a:t>A and B</a:t>
            </a:r>
            <a:endParaRPr lang="en-US" sz="8000" b="1" dirty="0"/>
          </a:p>
          <a:p>
            <a:pPr marL="0" indent="0">
              <a:buNone/>
            </a:pPr>
            <a:r>
              <a:rPr lang="en-US" sz="8000" b="1" dirty="0"/>
              <a:t> </a:t>
            </a:r>
          </a:p>
          <a:p>
            <a:pPr marL="0" indent="0">
              <a:buNone/>
            </a:pPr>
            <a:r>
              <a:rPr lang="en-US" sz="8000" b="1" dirty="0" smtClean="0"/>
              <a:t>A. Keep </a:t>
            </a:r>
            <a:r>
              <a:rPr lang="en-US" sz="8000" b="1" dirty="0"/>
              <a:t>in cash:  A sure gain of $0</a:t>
            </a:r>
          </a:p>
          <a:p>
            <a:pPr marL="0" indent="0">
              <a:buNone/>
            </a:pPr>
            <a:r>
              <a:rPr lang="en-US" sz="8000" b="1" dirty="0" smtClean="0"/>
              <a:t>B. Convert </a:t>
            </a:r>
            <a:r>
              <a:rPr lang="en-US" sz="8000" b="1" dirty="0"/>
              <a:t>cash into stocks:  A 50-50 chance to gain $600 or lose $280</a:t>
            </a:r>
          </a:p>
          <a:p>
            <a:pPr marL="0" indent="0">
              <a:buNone/>
            </a:pPr>
            <a:r>
              <a:rPr lang="en-US" sz="8000" b="1" dirty="0"/>
              <a:t> </a:t>
            </a:r>
          </a:p>
          <a:p>
            <a:pPr marL="0" indent="0">
              <a:buNone/>
            </a:pPr>
            <a:r>
              <a:rPr lang="en-US" sz="8000" b="1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0988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479313"/>
              </p:ext>
            </p:extLst>
          </p:nvPr>
        </p:nvGraphicFramePr>
        <p:xfrm>
          <a:off x="857293" y="1426092"/>
          <a:ext cx="7110255" cy="51612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+mn-lt"/>
              </a:rPr>
              <a:t>Figure 7-4a: Choice to hold $2,000 in cash or convert it into stocks</a:t>
            </a:r>
            <a:endParaRPr lang="en-U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139695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>
                <a:latin typeface="+mn-lt"/>
              </a:rPr>
              <a:t>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puzzle of dollar-cost averaging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The </a:t>
            </a:r>
            <a:r>
              <a:rPr lang="en-US" sz="2000" b="1" dirty="0"/>
              <a:t>reference point of Jane is $2,000 in </a:t>
            </a:r>
            <a:r>
              <a:rPr lang="en-US" sz="2000" b="1" dirty="0" smtClean="0"/>
              <a:t>stocks</a:t>
            </a:r>
          </a:p>
          <a:p>
            <a:pPr marL="0" indent="0">
              <a:buNone/>
            </a:pPr>
            <a:r>
              <a:rPr lang="en-US" sz="2000" b="1" dirty="0" smtClean="0"/>
              <a:t>S</a:t>
            </a:r>
            <a:r>
              <a:rPr lang="en-US" sz="2000" b="1" dirty="0" smtClean="0"/>
              <a:t>he </a:t>
            </a:r>
            <a:r>
              <a:rPr lang="en-US" sz="2000" b="1" dirty="0"/>
              <a:t>frames the choice as between </a:t>
            </a:r>
            <a:r>
              <a:rPr lang="en-US" sz="2000" b="1" dirty="0" smtClean="0"/>
              <a:t>C and D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C. Convert </a:t>
            </a:r>
            <a:r>
              <a:rPr lang="en-US" sz="2000" b="1" dirty="0"/>
              <a:t>stocks into cash:  A 50-50 chance for an (opportunity) gain of $280 if the price of shares declines or an (opportunity) loss of $600 if the price of shares increases.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D. Keep </a:t>
            </a:r>
            <a:r>
              <a:rPr lang="en-US" sz="2000" b="1" dirty="0"/>
              <a:t>in stocks:  A sure (opportunity) gain of $</a:t>
            </a:r>
            <a:r>
              <a:rPr lang="en-US" sz="2000" b="1" dirty="0" smtClean="0"/>
              <a:t>0</a:t>
            </a:r>
          </a:p>
          <a:p>
            <a:pPr marL="0" indent="0">
              <a:buNone/>
            </a:pPr>
            <a:endParaRPr lang="en-US" sz="20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8196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916812"/>
              </p:ext>
            </p:extLst>
          </p:nvPr>
        </p:nvGraphicFramePr>
        <p:xfrm>
          <a:off x="812590" y="1423002"/>
          <a:ext cx="7422325" cy="5349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+mn-lt"/>
              </a:rPr>
              <a:t>Figure 7-4b: Choice to hold $2,000 in stocks or convert it into cash</a:t>
            </a:r>
            <a:br>
              <a:rPr lang="en-US" sz="2000" b="1" dirty="0">
                <a:latin typeface="+mn-lt"/>
              </a:rPr>
            </a:br>
            <a:endParaRPr lang="en-U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928130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 smtClean="0">
                <a:latin typeface="+mn-lt"/>
              </a:rPr>
              <a:t>puzzles</a:t>
            </a:r>
            <a:br>
              <a:rPr lang="en-US" sz="2400" b="1" dirty="0" smtClean="0">
                <a:latin typeface="+mn-lt"/>
              </a:rPr>
            </a:br>
            <a:r>
              <a:rPr lang="en-US" sz="2000" b="1" dirty="0" smtClean="0">
                <a:latin typeface="+mn-lt"/>
              </a:rPr>
              <a:t>The puzzle of time-diversification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Framing and expected-utility and prospect theories in time-diversification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b="1" dirty="0"/>
              <a:t>The time-diversification puzzle is related to the equity premium puzzle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$1,000 in Treasury bills at the end of 1925 compounded to a mere $12,720 by the end of 1995,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 whereas $1,000 in stocks compounded to $842,000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Why are long-term investors reluctant to invest large proportions of their portfolios in stocks when the long-term expected returns from them are so much higher than those of Treasury bills? </a:t>
            </a:r>
          </a:p>
        </p:txBody>
      </p:sp>
    </p:spTree>
    <p:extLst>
      <p:ext uri="{BB962C8B-B14F-4D97-AF65-F5344CB8AC3E}">
        <p14:creationId xmlns:p14="http://schemas.microsoft.com/office/powerpoint/2010/main" val="314189533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>
                <a:latin typeface="+mn-lt"/>
              </a:rPr>
              <a:t>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puzzle of time-diversification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/>
              <a:t>Framing and expected-utility and prospect theories in time-diversification</a:t>
            </a:r>
            <a:endParaRPr lang="en-US" sz="2400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Jeremy Siegel and Richard Thaler offered several possible solutions to the equity premium puzzle but favored the “myopic loss-aversion,” rooted in prospect theory’s loss-aversion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The frequency of losses varies by the length of periods over which returns are observed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Losses are more frequent over short periods than over long periods 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Investors who observe returns over short periods might exhibit myopic loss-aversion - misled into the belief that losses are more likely over long periods than they truly are 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52864171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427739"/>
              </p:ext>
            </p:extLst>
          </p:nvPr>
        </p:nvGraphicFramePr>
        <p:xfrm>
          <a:off x="888986" y="1420758"/>
          <a:ext cx="6941333" cy="5037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b="1" dirty="0">
                <a:latin typeface="+mn-lt"/>
              </a:rPr>
              <a:t>Figure 7-5a: Distribution of returns of stocks and bonds during 1-Year investment horizons (Bond returns in black and stock returns in white)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52710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523271"/>
              </p:ext>
            </p:extLst>
          </p:nvPr>
        </p:nvGraphicFramePr>
        <p:xfrm>
          <a:off x="1046380" y="1378228"/>
          <a:ext cx="6941333" cy="5037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>
                <a:latin typeface="+mn-lt"/>
              </a:rPr>
              <a:t>Figure 7-5b: Distribution of returns of stocks and bonds during 30-Year investment horizons (Bond returns in black and stock returns in white)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50376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400" b="1" dirty="0"/>
              <a:t>Framing and expected-utility and prospect theories in time-diversification</a:t>
            </a:r>
            <a:endParaRPr lang="en-US" sz="4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4200" b="1" dirty="0"/>
              <a:t>The median allocation to stocks among those who saw the 1-year chart was 40%. The median allocation to stocks among those who saw the 30-year chart was 90%</a:t>
            </a:r>
          </a:p>
          <a:p>
            <a:pPr marL="0" indent="0">
              <a:buNone/>
            </a:pPr>
            <a:endParaRPr lang="en-US" sz="4200" b="1" dirty="0"/>
          </a:p>
          <a:p>
            <a:pPr marL="0" indent="0">
              <a:buNone/>
            </a:pPr>
            <a:r>
              <a:rPr lang="en-US" sz="4200" b="1" dirty="0"/>
              <a:t>More recent evidence indicates, however, that myopic loss-aversion has little effect on investment choices</a:t>
            </a:r>
          </a:p>
          <a:p>
            <a:pPr marL="0" indent="0">
              <a:buNone/>
            </a:pPr>
            <a:endParaRPr lang="en-US" sz="4200" b="1" dirty="0"/>
          </a:p>
          <a:p>
            <a:pPr marL="0" indent="0">
              <a:buNone/>
            </a:pPr>
            <a:r>
              <a:rPr lang="en-US" sz="4200" b="1" dirty="0"/>
              <a:t>People invest as much in stocks when they see one-year or long-horizon historical return distributions, but they invest less in stocks when they see no historical return distributions</a:t>
            </a:r>
          </a:p>
          <a:p>
            <a:pPr marL="0" indent="0">
              <a:buNone/>
            </a:pPr>
            <a:endParaRPr lang="en-US" sz="4200" b="1" dirty="0"/>
          </a:p>
          <a:p>
            <a:pPr marL="0" indent="0">
              <a:buNone/>
            </a:pPr>
            <a:r>
              <a:rPr lang="en-US" sz="4200" b="1" dirty="0"/>
              <a:t>This suggests that lack of knowledge of high historical stock returns rather than myopic loss-aversion makes investors excessively pessimistic about future stock returns</a:t>
            </a:r>
            <a:endParaRPr lang="en-US" sz="42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7228327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 smtClean="0">
                <a:latin typeface="+mn-lt"/>
              </a:rPr>
              <a:t>puzzles</a:t>
            </a:r>
            <a:r>
              <a:rPr lang="en-US" sz="2400" b="1" dirty="0">
                <a:latin typeface="+mn-lt"/>
              </a:rPr>
              <a:t/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puzzle of time-diversification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Framing errors in time-diversification</a:t>
            </a:r>
            <a:endParaRPr lang="en-US" sz="24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Paul Samuelson argued that the advocacy of time-diversification is built on framing errors that mislead investors into an illusory happy ending, as if the probability of losses over the long-run is zero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Consider an investor who invests $1,000 in a portfolio with a 50–50 chance to gain 20% or lose 10% each year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The investor has a 50% probability of losing money if her horizon is one year, but she has only a 25% probability of losing money if it is two years</a:t>
            </a:r>
          </a:p>
        </p:txBody>
      </p:sp>
    </p:spTree>
    <p:extLst>
      <p:ext uri="{BB962C8B-B14F-4D97-AF65-F5344CB8AC3E}">
        <p14:creationId xmlns:p14="http://schemas.microsoft.com/office/powerpoint/2010/main" val="619195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2400" b="1" dirty="0">
                <a:latin typeface="+mn-lt"/>
              </a:rPr>
              <a:t/>
            </a:r>
            <a:br>
              <a:rPr lang="en-US" sz="2400" b="1" dirty="0">
                <a:latin typeface="+mn-lt"/>
              </a:rPr>
            </a:br>
            <a:r>
              <a:rPr lang="en-US" sz="2400" b="1" dirty="0">
                <a:latin typeface="+mn-lt"/>
              </a:rPr>
              <a:t>Behavioral finance puzzles</a:t>
            </a:r>
            <a:br>
              <a:rPr lang="en-US" sz="2400" b="1" dirty="0">
                <a:latin typeface="+mn-lt"/>
              </a:rPr>
            </a:br>
            <a:r>
              <a:rPr lang="en-US" sz="2200" b="1" dirty="0">
                <a:latin typeface="+mn-lt"/>
              </a:rPr>
              <a:t>The dividend puzzle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Wants for utilitarian, expressive, and emotional benefits</a:t>
            </a:r>
            <a:endParaRPr lang="en-US" sz="2400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Saving </a:t>
            </a:r>
            <a:r>
              <a:rPr lang="en-US" sz="2000" b="1" dirty="0"/>
              <a:t>provides utilitarian, expressive and emotional benefits and so does spending, but the two wants conflict 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Distinctions between capital and dividends help us balance our conflicting saving and spending wants and regulate them</a:t>
            </a:r>
          </a:p>
          <a:p>
            <a:pPr marL="0" indent="0">
              <a:buNone/>
            </a:pPr>
            <a:r>
              <a:rPr lang="en-US" sz="2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459942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8854" y="1756667"/>
            <a:ext cx="8367194" cy="4527175"/>
            <a:chOff x="35215" y="0"/>
            <a:chExt cx="7203785" cy="3571875"/>
          </a:xfrm>
        </p:grpSpPr>
        <p:grpSp>
          <p:nvGrpSpPr>
            <p:cNvPr id="34" name="Group 33"/>
            <p:cNvGrpSpPr/>
            <p:nvPr/>
          </p:nvGrpSpPr>
          <p:grpSpPr>
            <a:xfrm>
              <a:off x="561975" y="0"/>
              <a:ext cx="6677025" cy="3248024"/>
              <a:chOff x="0" y="1"/>
              <a:chExt cx="6677025" cy="4648200"/>
            </a:xfrm>
          </p:grpSpPr>
          <p:sp>
            <p:nvSpPr>
              <p:cNvPr id="43" name="Flowchart: Decision 42"/>
              <p:cNvSpPr/>
              <p:nvPr/>
            </p:nvSpPr>
            <p:spPr>
              <a:xfrm>
                <a:off x="0" y="1285875"/>
                <a:ext cx="4429125" cy="1790700"/>
              </a:xfrm>
              <a:prstGeom prst="flowChartDecision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4" name="Flowchart: Decision 43"/>
              <p:cNvSpPr/>
              <p:nvPr/>
            </p:nvSpPr>
            <p:spPr>
              <a:xfrm>
                <a:off x="2209800" y="390525"/>
                <a:ext cx="4429125" cy="1790700"/>
              </a:xfrm>
              <a:prstGeom prst="flowChartDecision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5" name="Flowchart: Decision 44"/>
              <p:cNvSpPr/>
              <p:nvPr/>
            </p:nvSpPr>
            <p:spPr>
              <a:xfrm>
                <a:off x="2209800" y="2181225"/>
                <a:ext cx="4429125" cy="1790700"/>
              </a:xfrm>
              <a:prstGeom prst="flowChartDecision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4438650" y="1"/>
                <a:ext cx="2238375" cy="4648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35" name="Text Box 2"/>
            <p:cNvSpPr txBox="1">
              <a:spLocks noChangeArrowheads="1"/>
            </p:cNvSpPr>
            <p:nvPr/>
          </p:nvSpPr>
          <p:spPr bwMode="auto">
            <a:xfrm>
              <a:off x="35215" y="1581150"/>
              <a:ext cx="726785" cy="266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600"/>
                </a:spcAft>
              </a:pP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$1,000</a:t>
              </a:r>
            </a:p>
          </p:txBody>
        </p:sp>
        <p:sp>
          <p:nvSpPr>
            <p:cNvPr id="36" name="Text Box 2"/>
            <p:cNvSpPr txBox="1">
              <a:spLocks noChangeArrowheads="1"/>
            </p:cNvSpPr>
            <p:nvPr/>
          </p:nvSpPr>
          <p:spPr bwMode="auto">
            <a:xfrm>
              <a:off x="2524124" y="476250"/>
              <a:ext cx="692592" cy="235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600"/>
                </a:spcAft>
              </a:pP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$1,200</a:t>
              </a:r>
            </a:p>
          </p:txBody>
        </p:sp>
        <p:sp>
          <p:nvSpPr>
            <p:cNvPr id="37" name="Text Box 2"/>
            <p:cNvSpPr txBox="1">
              <a:spLocks noChangeArrowheads="1"/>
            </p:cNvSpPr>
            <p:nvPr/>
          </p:nvSpPr>
          <p:spPr bwMode="auto">
            <a:xfrm>
              <a:off x="2571750" y="1847850"/>
              <a:ext cx="609600" cy="266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600"/>
                </a:spcAft>
              </a:pP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$900</a:t>
              </a:r>
            </a:p>
          </p:txBody>
        </p:sp>
        <p:sp>
          <p:nvSpPr>
            <p:cNvPr id="38" name="Text Box 2"/>
            <p:cNvSpPr txBox="1">
              <a:spLocks noChangeArrowheads="1"/>
            </p:cNvSpPr>
            <p:nvPr/>
          </p:nvSpPr>
          <p:spPr bwMode="auto">
            <a:xfrm>
              <a:off x="4952999" y="133350"/>
              <a:ext cx="744495" cy="282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600"/>
                </a:spcAft>
              </a:pP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$1,440</a:t>
              </a:r>
            </a:p>
          </p:txBody>
        </p:sp>
        <p:sp>
          <p:nvSpPr>
            <p:cNvPr id="39" name="Text Box 2"/>
            <p:cNvSpPr txBox="1">
              <a:spLocks noChangeArrowheads="1"/>
            </p:cNvSpPr>
            <p:nvPr/>
          </p:nvSpPr>
          <p:spPr bwMode="auto">
            <a:xfrm>
              <a:off x="4972050" y="1400176"/>
              <a:ext cx="816987" cy="2635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600"/>
                </a:spcAft>
              </a:pP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$1,080</a:t>
              </a:r>
            </a:p>
          </p:txBody>
        </p:sp>
        <p:sp>
          <p:nvSpPr>
            <p:cNvPr id="40" name="Text Box 2"/>
            <p:cNvSpPr txBox="1">
              <a:spLocks noChangeArrowheads="1"/>
            </p:cNvSpPr>
            <p:nvPr/>
          </p:nvSpPr>
          <p:spPr bwMode="auto">
            <a:xfrm>
              <a:off x="4991100" y="2647950"/>
              <a:ext cx="609600" cy="266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600"/>
                </a:spcAft>
              </a:pPr>
              <a:r>
                <a:rPr lang="en-US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$810</a:t>
              </a:r>
            </a:p>
          </p:txBody>
        </p:sp>
        <p:sp>
          <p:nvSpPr>
            <p:cNvPr id="41" name="Text Box 2"/>
            <p:cNvSpPr txBox="1">
              <a:spLocks noChangeArrowheads="1"/>
            </p:cNvSpPr>
            <p:nvPr/>
          </p:nvSpPr>
          <p:spPr bwMode="auto">
            <a:xfrm>
              <a:off x="1847850" y="2458090"/>
              <a:ext cx="184785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noAutofit/>
            </a:bodyPr>
            <a:lstStyle/>
            <a:p>
              <a:pPr algn="ctr">
                <a:lnSpc>
                  <a:spcPct val="107000"/>
                </a:lnSpc>
              </a:pP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One-Year Horizon</a:t>
              </a:r>
            </a:p>
            <a:p>
              <a:pPr algn="ctr">
                <a:lnSpc>
                  <a:spcPct val="107000"/>
                </a:lnSpc>
              </a:pPr>
              <a:r>
                <a:rPr lang="en-US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(50% chance for a $100 loss)</a:t>
              </a:r>
            </a:p>
          </p:txBody>
        </p:sp>
        <p:sp>
          <p:nvSpPr>
            <p:cNvPr id="42" name="Text Box 2"/>
            <p:cNvSpPr txBox="1">
              <a:spLocks noChangeArrowheads="1"/>
            </p:cNvSpPr>
            <p:nvPr/>
          </p:nvSpPr>
          <p:spPr bwMode="auto">
            <a:xfrm>
              <a:off x="4314825" y="2962275"/>
              <a:ext cx="184785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68580" tIns="34290" rIns="68580" bIns="34290" anchor="t" anchorCtr="0">
              <a:noAutofit/>
            </a:bodyPr>
            <a:lstStyle/>
            <a:p>
              <a:pPr algn="ctr">
                <a:lnSpc>
                  <a:spcPct val="107000"/>
                </a:lnSpc>
              </a:pPr>
              <a:r>
                <a:rPr lang="en-US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Two-Year Horizon</a:t>
              </a:r>
            </a:p>
            <a:p>
              <a:pPr algn="ctr">
                <a:lnSpc>
                  <a:spcPct val="107000"/>
                </a:lnSpc>
              </a:pPr>
              <a:r>
                <a:rPr lang="en-US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(25% chance for a $190 loss)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>
                <a:latin typeface="+mn-lt"/>
              </a:rPr>
              <a:t>Figure 7-6: Probabilities of losing money and amounts of money that can be lost</a:t>
            </a:r>
            <a:br>
              <a:rPr lang="en-US" sz="2000" b="1" dirty="0">
                <a:latin typeface="+mn-lt"/>
              </a:rPr>
            </a:br>
            <a:endParaRPr lang="en-U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6683337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>
                <a:latin typeface="+mn-lt"/>
              </a:rPr>
              <a:t>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puzzle of time-diversification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Framing errors in time-diversification</a:t>
            </a:r>
            <a:endParaRPr lang="en-US" sz="24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000" b="1" dirty="0"/>
              <a:t>Many proponents of time-diversification assume, in error, that the probability of losses with stocks held over the long run is zero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Yet there is</a:t>
            </a:r>
            <a:r>
              <a:rPr lang="en-US" sz="2000" b="1" i="1" dirty="0"/>
              <a:t> </a:t>
            </a:r>
            <a:r>
              <a:rPr lang="en-US" sz="2000" b="1" dirty="0"/>
              <a:t>reason to expect a negative return even on the broadest possible stock index in the very long run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The error of framing small probabilities as zero probabilities might be described as the illusory-happy-ending error</a:t>
            </a:r>
          </a:p>
        </p:txBody>
      </p:sp>
    </p:spTree>
    <p:extLst>
      <p:ext uri="{BB962C8B-B14F-4D97-AF65-F5344CB8AC3E}">
        <p14:creationId xmlns:p14="http://schemas.microsoft.com/office/powerpoint/2010/main" val="243607901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>
                <a:latin typeface="+mn-lt"/>
              </a:rPr>
              <a:t>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puzzle of time-diversification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Regret and Self-Control in time-diversification</a:t>
            </a:r>
            <a:endParaRPr lang="en-US" sz="24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b="1" dirty="0" smtClean="0"/>
              <a:t>Time-diversification</a:t>
            </a:r>
            <a:r>
              <a:rPr lang="en-US" sz="2000" b="1" dirty="0"/>
              <a:t>, like dollar-cost averaging, is useful in bolstering self-control and mitigating fear and regret over losses</a:t>
            </a:r>
          </a:p>
          <a:p>
            <a:pPr marL="0" indent="0">
              <a:buNone/>
            </a:pPr>
            <a:r>
              <a:rPr lang="en-US" sz="2000" b="1" dirty="0" smtClean="0"/>
              <a:t>Time-diversification </a:t>
            </a:r>
            <a:r>
              <a:rPr lang="en-US" sz="2000" b="1" dirty="0"/>
              <a:t>comes with stay-the-course rules, </a:t>
            </a:r>
          </a:p>
          <a:p>
            <a:pPr marL="0" indent="0">
              <a:buNone/>
            </a:pPr>
            <a:r>
              <a:rPr lang="en-US" sz="2000" b="1" dirty="0"/>
              <a:t>keeping alive hope of high future gains and countering the urge to sell all stocks, </a:t>
            </a:r>
            <a:r>
              <a:rPr lang="en-US" sz="2000" b="1" dirty="0" smtClean="0"/>
              <a:t>perhaps </a:t>
            </a:r>
            <a:r>
              <a:rPr lang="en-US" sz="2000" b="1" dirty="0"/>
              <a:t>at the bottom of the market, </a:t>
            </a:r>
          </a:p>
          <a:p>
            <a:pPr marL="0" indent="0">
              <a:buNone/>
            </a:pPr>
            <a:r>
              <a:rPr lang="en-US" sz="2000" b="1" dirty="0"/>
              <a:t>when extrapolating three bad stock market years into a world-is-coming-to-the-end conclusion</a:t>
            </a:r>
          </a:p>
        </p:txBody>
      </p:sp>
    </p:spTree>
    <p:extLst>
      <p:ext uri="{BB962C8B-B14F-4D97-AF65-F5344CB8AC3E}">
        <p14:creationId xmlns:p14="http://schemas.microsoft.com/office/powerpoint/2010/main" val="387316506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</a:t>
            </a:r>
            <a:r>
              <a:rPr lang="en-US" sz="2400" b="1" dirty="0" smtClean="0">
                <a:latin typeface="+mn-lt"/>
              </a:rPr>
              <a:t>puzzles</a:t>
            </a:r>
            <a:r>
              <a:rPr lang="en-US" sz="2400" b="1" dirty="0">
                <a:latin typeface="+mn-lt"/>
              </a:rPr>
              <a:t/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puzzle of time-diversification</a:t>
            </a:r>
            <a:endParaRPr lang="en-US" sz="2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Regret and Self-Control in time-diversification</a:t>
            </a:r>
            <a:endParaRPr lang="en-US" sz="24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000" b="1" dirty="0"/>
              <a:t>Time-diversification is usually presented in a frame where investment time horizons are fixed, set when investments are made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But investors often describe time horizons in a flexible form - simply “the long-run” - rather than in a fixed form – “30 years” 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An investor with options on time can postpone the realization of paper losses, thereby avoiding closing a mental account at a loss and suffering the accompanying pain of regret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11869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dividend puzzle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How normal-ignorant investors frame capital and dividends </a:t>
            </a:r>
            <a:endParaRPr lang="en-US" sz="2000" b="1" dirty="0">
              <a:latin typeface="+mn-lt"/>
              <a:cs typeface="Calibri" panose="020F050202020403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254" y="1825625"/>
            <a:ext cx="5795491" cy="4351338"/>
          </a:xfrm>
        </p:spPr>
      </p:pic>
    </p:spTree>
    <p:extLst>
      <p:ext uri="{BB962C8B-B14F-4D97-AF65-F5344CB8AC3E}">
        <p14:creationId xmlns:p14="http://schemas.microsoft.com/office/powerpoint/2010/main" val="869898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39666" y="40919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  <a:r>
              <a:rPr lang="en-US" sz="2000" b="1" dirty="0">
                <a:latin typeface="+mn-lt"/>
              </a:rPr>
              <a:t/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The dividend puzzle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How rational and normal-knowledgeable investors </a:t>
            </a:r>
            <a:br>
              <a:rPr lang="en-US" sz="2000" b="1" dirty="0">
                <a:latin typeface="+mn-lt"/>
              </a:rPr>
            </a:br>
            <a:r>
              <a:rPr lang="en-US" sz="2000" b="1" dirty="0">
                <a:latin typeface="+mn-lt"/>
              </a:rPr>
              <a:t>frame capital and dividends </a:t>
            </a:r>
            <a:endParaRPr lang="en-US" sz="2000" dirty="0">
              <a:latin typeface="+mn-lt"/>
            </a:endParaRPr>
          </a:p>
        </p:txBody>
      </p:sp>
      <p:pic>
        <p:nvPicPr>
          <p:cNvPr id="1026" name="Picture 2" descr="Image result for photo of small peach tre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4450" y="2133600"/>
            <a:ext cx="28575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003" y="2514600"/>
            <a:ext cx="3934797" cy="2954301"/>
          </a:xfrm>
        </p:spPr>
      </p:pic>
    </p:spTree>
    <p:extLst>
      <p:ext uri="{BB962C8B-B14F-4D97-AF65-F5344CB8AC3E}">
        <p14:creationId xmlns:p14="http://schemas.microsoft.com/office/powerpoint/2010/main" val="3391591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dividend puzzle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Framing and Mental Accounting</a:t>
            </a:r>
            <a:endParaRPr lang="en-US" sz="24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What is the difference between </a:t>
            </a:r>
            <a:r>
              <a:rPr lang="en-US" sz="2000" b="1" dirty="0"/>
              <a:t>$1,000 in “homemade” dividends from the sale of shares </a:t>
            </a:r>
            <a:r>
              <a:rPr lang="en-US" sz="2000" b="1" dirty="0" smtClean="0"/>
              <a:t>and </a:t>
            </a:r>
            <a:r>
              <a:rPr lang="en-US" sz="2000" b="1" dirty="0"/>
              <a:t>$1,000 from a cashed company-paid dividend </a:t>
            </a:r>
            <a:r>
              <a:rPr lang="en-US" sz="2000" b="1" dirty="0" smtClean="0"/>
              <a:t>check</a:t>
            </a:r>
            <a:r>
              <a:rPr lang="en-US" sz="2000" b="1" dirty="0"/>
              <a:t>?</a:t>
            </a:r>
            <a:r>
              <a:rPr lang="en-US" sz="2000" b="1" dirty="0" smtClean="0"/>
              <a:t> </a:t>
            </a: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792231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Behavioral finance puzzles</a:t>
            </a:r>
            <a:br>
              <a:rPr lang="en-US" sz="2400" b="1" dirty="0">
                <a:latin typeface="+mn-lt"/>
              </a:rPr>
            </a:br>
            <a:r>
              <a:rPr lang="en-US" sz="2000" b="1" dirty="0">
                <a:latin typeface="+mn-lt"/>
              </a:rPr>
              <a:t>The dividend puzzle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Self-control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b="1" dirty="0" smtClean="0"/>
              <a:t>How is self control helped by separate mental accounts for capital and income and a rule of “spend income but don’t dip into capital</a:t>
            </a:r>
            <a:r>
              <a:rPr lang="en-US" sz="2000" b="1" dirty="0" smtClean="0"/>
              <a:t>”?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How </a:t>
            </a:r>
            <a:r>
              <a:rPr lang="en-US" sz="2000" b="1" dirty="0"/>
              <a:t>do company-paid cash dividends facilitate exercise of self-control?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How do stock dividends facilitate exercise of self-control?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200" b="1" dirty="0"/>
          </a:p>
          <a:p>
            <a:pPr marL="0" indent="0">
              <a:buNone/>
            </a:pP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2990554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12736</TotalTime>
  <Words>3417</Words>
  <Application>Microsoft Office PowerPoint</Application>
  <PresentationFormat>On-screen Show (4:3)</PresentationFormat>
  <Paragraphs>461</Paragraphs>
  <Slides>53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Behavioral finance puzzles</vt:lpstr>
      <vt:lpstr>Behavioral finance puzzles</vt:lpstr>
      <vt:lpstr>Behavioral finance puzzles The dividend puzzle </vt:lpstr>
      <vt:lpstr> Behavioral finance puzzles The dividend puzzle </vt:lpstr>
      <vt:lpstr>Behavioral finance puzzles The dividend puzzle How normal-ignorant investors frame capital and dividends </vt:lpstr>
      <vt:lpstr>Behavioral finance puzzles The dividend puzzle How rational and normal-knowledgeable investors  frame capital and dividends </vt:lpstr>
      <vt:lpstr>Behavioral finance puzzles The dividend puzzle</vt:lpstr>
      <vt:lpstr>Behavioral finance puzzles The dividend puzzle</vt:lpstr>
      <vt:lpstr>Behavioral finance puzzles The dividend puzzle</vt:lpstr>
      <vt:lpstr>Behavioral finance puzzles The dividend puzzle</vt:lpstr>
      <vt:lpstr>Behavioral finance puzzles The dividend puzzle</vt:lpstr>
      <vt:lpstr>Figure 7-1a: Comparing prospect theory gain-loss utility with dividends are paid and not paid – The case where the price of the share increased </vt:lpstr>
      <vt:lpstr>Behavioral finance puzzles The dividend puzzle</vt:lpstr>
      <vt:lpstr>Figure 7-1b: Comparing prospect theory gain-loss utility with dividends paid and not paid – The case where the price of the share declined </vt:lpstr>
      <vt:lpstr>Behavioral finance puzzles The Disposition Puzzle  </vt:lpstr>
      <vt:lpstr>Behavioral finance puzzles The Disposition Puzzle  </vt:lpstr>
      <vt:lpstr>Behavioral finance puzzles The Disposition Puzzle  </vt:lpstr>
      <vt:lpstr>Behavioral finance puzzles The Disposition Puzzle  </vt:lpstr>
      <vt:lpstr>Behavioral finance puzzles The Disposition Puzzle  </vt:lpstr>
      <vt:lpstr>Behavioral finance puzzles The disposition puzzle</vt:lpstr>
      <vt:lpstr>Behavioral finance puzzles The disposition puzzle</vt:lpstr>
      <vt:lpstr>Figure 7-2a: Gain-loss utility associated with options A and B </vt:lpstr>
      <vt:lpstr>Behavioral finance puzzles The disposition puzzle</vt:lpstr>
      <vt:lpstr>Behavioral finance puzzles The disposition puzzle</vt:lpstr>
      <vt:lpstr>Figure 7-2b: Gain-loss utility associated with options C and D</vt:lpstr>
      <vt:lpstr>Behavioral finance puzzles The disposition puzzle</vt:lpstr>
      <vt:lpstr>Behavioral finance puzzles The disposition effect</vt:lpstr>
      <vt:lpstr>Behavioral finance puzzles The disposition effect</vt:lpstr>
      <vt:lpstr>Behavioral finance puzzles The puzzles of dollar-cost averaging and time-diversification </vt:lpstr>
      <vt:lpstr>Behavioral finance puzzles</vt:lpstr>
      <vt:lpstr>Figure 7-3: Proportion of stock market periods with gains by time horizon (1926-2015) </vt:lpstr>
      <vt:lpstr>Behavioral finance puzzles The puzzles of dollar-cost averaging and time-diversification </vt:lpstr>
      <vt:lpstr>Behavioral finance puzzles The puzzle of dollar-cost averaging</vt:lpstr>
      <vt:lpstr>Behavioral finance puzzles The puzzle of dollar-cost averaging</vt:lpstr>
      <vt:lpstr>Behavioral finance puzzles The puzzle of dollar-cost averaging</vt:lpstr>
      <vt:lpstr>Behavioral finance puzzles The puzzle of dollar-cost averaging</vt:lpstr>
      <vt:lpstr>Behavioral finance puzzles The puzzle of dollar-cost averaging</vt:lpstr>
      <vt:lpstr>Behavioral finance puzzles The puzzle of dollar-cost averaging</vt:lpstr>
      <vt:lpstr>Behavioral finance puzzles The puzzle of dollar-cost averaging</vt:lpstr>
      <vt:lpstr>Figure 7-4a: Choice to hold $2,000 in cash or convert it into stocks</vt:lpstr>
      <vt:lpstr>Behavioral finance puzzles The puzzle of dollar-cost averaging</vt:lpstr>
      <vt:lpstr>Figure 7-4b: Choice to hold $2,000 in stocks or convert it into cash </vt:lpstr>
      <vt:lpstr>Behavioral finance puzzles The puzzle of time-diversification</vt:lpstr>
      <vt:lpstr>Behavioral finance puzzles The puzzle of time-diversification</vt:lpstr>
      <vt:lpstr>Figure 7-5a: Distribution of returns of stocks and bonds during 1-Year investment horizons (Bond returns in black and stock returns in white) </vt:lpstr>
      <vt:lpstr>Figure 7-5b: Distribution of returns of stocks and bonds during 30-Year investment horizons (Bond returns in black and stock returns in white) </vt:lpstr>
      <vt:lpstr>Behavioral finance puzzles</vt:lpstr>
      <vt:lpstr>Behavioral finance puzzles The puzzle of time-diversification</vt:lpstr>
      <vt:lpstr>Figure 7-6: Probabilities of losing money and amounts of money that can be lost </vt:lpstr>
      <vt:lpstr>Behavioral finance puzzles The puzzle of time-diversification</vt:lpstr>
      <vt:lpstr>Behavioral finance puzzles The puzzle of time-diversification</vt:lpstr>
      <vt:lpstr>Behavioral finance puzzles The puzzle of time-diversification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Young</dc:creator>
  <cp:lastModifiedBy>Meir</cp:lastModifiedBy>
  <cp:revision>157</cp:revision>
  <dcterms:created xsi:type="dcterms:W3CDTF">2016-03-24T04:40:29Z</dcterms:created>
  <dcterms:modified xsi:type="dcterms:W3CDTF">2016-10-29T18:47:41Z</dcterms:modified>
</cp:coreProperties>
</file>