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
  </p:notesMasterIdLst>
  <p:handoutMasterIdLst>
    <p:handoutMasterId r:id="rId4"/>
  </p:handoutMasterIdLst>
  <p:sldIdLst>
    <p:sldId id="256" r:id="rId2"/>
  </p:sldIdLst>
  <p:sldSz cx="9144000" cy="5143500" type="screen16x9"/>
  <p:notesSz cx="6858000" cy="9144000"/>
  <p:embeddedFontLst>
    <p:embeddedFont>
      <p:font typeface="Barlow Semi Condensed" panose="020B0604020202020204" charset="0"/>
      <p:regular r:id="rId5"/>
      <p:bold r:id="rId6"/>
      <p:italic r:id="rId7"/>
      <p:boldItalic r:id="rId8"/>
    </p:embeddedFont>
    <p:embeddedFont>
      <p:font typeface="Barlow Semi Condensed Medium" panose="020B0604020202020204" charset="0"/>
      <p:regular r:id="rId9"/>
      <p:bold r:id="rId10"/>
      <p:italic r:id="rId11"/>
      <p:boldItalic r:id="rId12"/>
    </p:embeddedFont>
    <p:embeddedFont>
      <p:font typeface="Barlow Semi Condensed SemiBold" panose="020B0604020202020204" charset="0"/>
      <p:regular r:id="rId13"/>
      <p:bold r:id="rId14"/>
      <p:italic r:id="rId15"/>
      <p:boldItalic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 uri="{2D200454-40CA-4A62-9FC3-DE9A4176ACB9}">
      <p15:notes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7" roundtripDataSignature="AMtx7mi2/7re+CjOr+a6jEjvhnze2/z6z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07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54"/>
    <p:restoredTop sz="94631"/>
  </p:normalViewPr>
  <p:slideViewPr>
    <p:cSldViewPr snapToGrid="0">
      <p:cViewPr varScale="1">
        <p:scale>
          <a:sx n="148" d="100"/>
          <a:sy n="148" d="100"/>
        </p:scale>
        <p:origin x="132" y="54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51" d="100"/>
          <a:sy n="151" d="100"/>
        </p:scale>
        <p:origin x="3160"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4.fntdata"/><Relationship Id="rId13" Type="http://schemas.openxmlformats.org/officeDocument/2006/relationships/font" Target="fonts/font9.fntdata"/><Relationship Id="rId51" Type="http://schemas.openxmlformats.org/officeDocument/2006/relationships/tableStyles" Target="tableStyles.xml"/><Relationship Id="rId3" Type="http://schemas.openxmlformats.org/officeDocument/2006/relationships/notesMaster" Target="notesMasters/notesMaster1.xml"/><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font" Target="fonts/font3.fntdata"/><Relationship Id="rId12"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font" Target="fonts/font2.fntdata"/><Relationship Id="rId11" Type="http://schemas.openxmlformats.org/officeDocument/2006/relationships/font" Target="fonts/font7.fntdata"/><Relationship Id="rId5" Type="http://schemas.openxmlformats.org/officeDocument/2006/relationships/font" Target="fonts/font1.fntdata"/><Relationship Id="rId15" Type="http://schemas.openxmlformats.org/officeDocument/2006/relationships/font" Target="fonts/font11.fntdata"/><Relationship Id="rId49" Type="http://schemas.openxmlformats.org/officeDocument/2006/relationships/viewProps" Target="viewProps.xml"/><Relationship Id="rId10" Type="http://schemas.openxmlformats.org/officeDocument/2006/relationships/font" Target="fonts/font6.fntdata"/><Relationship Id="rId4" Type="http://schemas.openxmlformats.org/officeDocument/2006/relationships/handoutMaster" Target="handoutMasters/handoutMaster1.xml"/><Relationship Id="rId9" Type="http://schemas.openxmlformats.org/officeDocument/2006/relationships/font" Target="fonts/font5.fntdata"/><Relationship Id="rId14" Type="http://schemas.openxmlformats.org/officeDocument/2006/relationships/font" Target="fonts/font10.fntdata"/><Relationship Id="rId4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A78ED2-0DD2-8D20-144C-9B696649445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6790742-E177-4088-800D-3DD2B513A17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A0EC80-9E50-574C-8E35-3F7DCEEF8C52}" type="datetimeFigureOut">
              <a:rPr lang="en-US" smtClean="0"/>
              <a:t>2/6/2025</a:t>
            </a:fld>
            <a:endParaRPr lang="en-US"/>
          </a:p>
        </p:txBody>
      </p:sp>
      <p:sp>
        <p:nvSpPr>
          <p:cNvPr id="4" name="Footer Placeholder 3">
            <a:extLst>
              <a:ext uri="{FF2B5EF4-FFF2-40B4-BE49-F238E27FC236}">
                <a16:creationId xmlns:a16="http://schemas.microsoft.com/office/drawing/2014/main" id="{5AFB4FEB-093B-691C-6AB4-19569C272B6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C3703B-6880-E063-D8A8-96A196F88C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08454E-0322-F94E-85EF-BD0577AEDDAF}" type="slidenum">
              <a:rPr lang="en-US" smtClean="0"/>
              <a:t>‹#›</a:t>
            </a:fld>
            <a:endParaRPr lang="en-US"/>
          </a:p>
        </p:txBody>
      </p:sp>
    </p:spTree>
    <p:extLst>
      <p:ext uri="{BB962C8B-B14F-4D97-AF65-F5344CB8AC3E}">
        <p14:creationId xmlns:p14="http://schemas.microsoft.com/office/powerpoint/2010/main" val="34185707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partment/Faculty Title Slide (Red)" preserve="1">
  <p:cSld name="Department/Faculty Title Slide (Red)">
    <p:bg>
      <p:bgPr>
        <a:gradFill>
          <a:gsLst>
            <a:gs pos="0">
              <a:srgbClr val="B30738"/>
            </a:gs>
            <a:gs pos="100000">
              <a:srgbClr val="811E2D"/>
            </a:gs>
          </a:gsLst>
          <a:lin ang="5400012" scaled="0"/>
        </a:gradFill>
        <a:effectLst/>
      </p:bgPr>
    </p:bg>
    <p:spTree>
      <p:nvGrpSpPr>
        <p:cNvPr id="1" name="Shape 6"/>
        <p:cNvGrpSpPr/>
        <p:nvPr/>
      </p:nvGrpSpPr>
      <p:grpSpPr>
        <a:xfrm>
          <a:off x="0" y="0"/>
          <a:ext cx="0" cy="0"/>
          <a:chOff x="0" y="0"/>
          <a:chExt cx="0" cy="0"/>
        </a:xfrm>
      </p:grpSpPr>
      <p:pic>
        <p:nvPicPr>
          <p:cNvPr id="3" name="Picture 2">
            <a:extLst>
              <a:ext uri="{FF2B5EF4-FFF2-40B4-BE49-F238E27FC236}">
                <a16:creationId xmlns:a16="http://schemas.microsoft.com/office/drawing/2014/main" id="{7F0ABD38-CECC-472B-88DF-1A7EAD5DF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4631" y="1117586"/>
            <a:ext cx="6194738" cy="1454164"/>
          </a:xfrm>
          <a:prstGeom prst="rect">
            <a:avLst/>
          </a:prstGeom>
        </p:spPr>
      </p:pic>
      <p:sp>
        <p:nvSpPr>
          <p:cNvPr id="7" name="Google Shape;7;p31"/>
          <p:cNvSpPr/>
          <p:nvPr/>
        </p:nvSpPr>
        <p:spPr>
          <a:xfrm>
            <a:off x="50175" y="58550"/>
            <a:ext cx="9032700" cy="5009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9;p31"/>
          <p:cNvSpPr txBox="1">
            <a:spLocks noGrp="1"/>
          </p:cNvSpPr>
          <p:nvPr>
            <p:ph type="subTitle" idx="1" hasCustomPrompt="1"/>
          </p:nvPr>
        </p:nvSpPr>
        <p:spPr>
          <a:xfrm>
            <a:off x="2506350" y="3416450"/>
            <a:ext cx="4131300" cy="246221"/>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F4F2F0"/>
              </a:buClr>
              <a:buSzPts val="1600"/>
              <a:buFont typeface="Barlow Semi Condensed"/>
              <a:buNone/>
              <a:defRPr sz="1600" b="0" i="0" u="none" strike="noStrike" cap="all" baseline="0">
                <a:solidFill>
                  <a:srgbClr val="F4F2F0"/>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dirty="0"/>
              <a:t>DEPARTMENT/FACULTY NAME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Screen (Right)" preserve="1">
  <p:cSld name="Split Screen (Right)">
    <p:bg>
      <p:bgPr>
        <a:solidFill>
          <a:schemeClr val="lt1"/>
        </a:solidFill>
        <a:effectLst/>
      </p:bgPr>
    </p:bg>
    <p:spTree>
      <p:nvGrpSpPr>
        <p:cNvPr id="1" name="Shape 60"/>
        <p:cNvGrpSpPr/>
        <p:nvPr/>
      </p:nvGrpSpPr>
      <p:grpSpPr>
        <a:xfrm>
          <a:off x="0" y="0"/>
          <a:ext cx="0" cy="0"/>
          <a:chOff x="0" y="0"/>
          <a:chExt cx="0" cy="0"/>
        </a:xfrm>
      </p:grpSpPr>
      <p:pic>
        <p:nvPicPr>
          <p:cNvPr id="61" name="Google Shape;61;p40"/>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4571999" cy="5143502"/>
          </a:xfrm>
          <a:prstGeom prst="rect">
            <a:avLst/>
          </a:prstGeom>
          <a:noFill/>
          <a:ln>
            <a:noFill/>
          </a:ln>
          <a:effectLst>
            <a:outerShdw blurRad="57150" dist="9525" dir="7740000" algn="bl" rotWithShape="0">
              <a:srgbClr val="000000">
                <a:alpha val="49411"/>
              </a:srgbClr>
            </a:outerShdw>
          </a:effectLst>
        </p:spPr>
      </p:pic>
      <p:sp>
        <p:nvSpPr>
          <p:cNvPr id="64" name="Google Shape;64;p40"/>
          <p:cNvSpPr txBox="1">
            <a:spLocks noGrp="1"/>
          </p:cNvSpPr>
          <p:nvPr>
            <p:ph type="title" hasCustomPrompt="1"/>
          </p:nvPr>
        </p:nvSpPr>
        <p:spPr>
          <a:xfrm>
            <a:off x="4997250" y="574673"/>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65" name="Google Shape;65;p40"/>
          <p:cNvSpPr txBox="1">
            <a:spLocks noGrp="1"/>
          </p:cNvSpPr>
          <p:nvPr>
            <p:ph type="subTitle" idx="1" hasCustomPrompt="1"/>
          </p:nvPr>
        </p:nvSpPr>
        <p:spPr>
          <a:xfrm>
            <a:off x="4997250" y="1691261"/>
            <a:ext cx="3586200" cy="215444"/>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r>
              <a:rPr lang="en-US" dirty="0"/>
              <a:t>Add body text here</a:t>
            </a:r>
            <a:endParaRPr dirty="0"/>
          </a:p>
        </p:txBody>
      </p:sp>
      <p:sp>
        <p:nvSpPr>
          <p:cNvPr id="7" name="Google Shape;106;p46">
            <a:extLst>
              <a:ext uri="{FF2B5EF4-FFF2-40B4-BE49-F238E27FC236}">
                <a16:creationId xmlns:a16="http://schemas.microsoft.com/office/drawing/2014/main" id="{7A6DB57D-B769-4CF5-8CE6-26C090B5342E}"/>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4340A17A-0E76-4B2B-B226-A4B48B7F98A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ullet List (White)" preserve="1">
  <p:cSld name="Bullet List (White)">
    <p:bg>
      <p:bgPr>
        <a:solidFill>
          <a:schemeClr val="lt1"/>
        </a:solidFill>
        <a:effectLst/>
      </p:bgPr>
    </p:bg>
    <p:spTree>
      <p:nvGrpSpPr>
        <p:cNvPr id="1" name="Shape 66"/>
        <p:cNvGrpSpPr/>
        <p:nvPr/>
      </p:nvGrpSpPr>
      <p:grpSpPr>
        <a:xfrm>
          <a:off x="0" y="0"/>
          <a:ext cx="0" cy="0"/>
          <a:chOff x="0" y="0"/>
          <a:chExt cx="0" cy="0"/>
        </a:xfrm>
      </p:grpSpPr>
      <p:grpSp>
        <p:nvGrpSpPr>
          <p:cNvPr id="67" name="Google Shape;67;p41"/>
          <p:cNvGrpSpPr/>
          <p:nvPr/>
        </p:nvGrpSpPr>
        <p:grpSpPr>
          <a:xfrm>
            <a:off x="-91440" y="0"/>
            <a:ext cx="2225420" cy="5191625"/>
            <a:chOff x="-233670" y="-45875"/>
            <a:chExt cx="2225420" cy="5191625"/>
          </a:xfrm>
        </p:grpSpPr>
        <p:sp>
          <p:nvSpPr>
            <p:cNvPr id="68" name="Google Shape;68;p41"/>
            <p:cNvSpPr/>
            <p:nvPr/>
          </p:nvSpPr>
          <p:spPr>
            <a:xfrm rot="10800000">
              <a:off x="183950" y="-41250"/>
              <a:ext cx="1807800" cy="5187000"/>
            </a:xfrm>
            <a:prstGeom prst="trapezoid">
              <a:avLst>
                <a:gd name="adj" fmla="val 27356"/>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p41"/>
            <p:cNvSpPr/>
            <p:nvPr/>
          </p:nvSpPr>
          <p:spPr>
            <a:xfrm>
              <a:off x="-233670" y="-45875"/>
              <a:ext cx="1465495" cy="5187000"/>
            </a:xfrm>
            <a:prstGeom prst="rect">
              <a:avLst/>
            </a:prstGeom>
            <a:solidFill>
              <a:srgbClr val="F0EEE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grpSp>
      <p:sp>
        <p:nvSpPr>
          <p:cNvPr id="72" name="Google Shape;72;p41"/>
          <p:cNvSpPr txBox="1">
            <a:spLocks noGrp="1"/>
          </p:cNvSpPr>
          <p:nvPr>
            <p:ph type="title"/>
          </p:nvPr>
        </p:nvSpPr>
        <p:spPr>
          <a:xfrm>
            <a:off x="547050" y="754150"/>
            <a:ext cx="8346900" cy="51937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500"/>
              <a:buFont typeface="Barlow Semi Condensed"/>
              <a:buNone/>
              <a:defRPr sz="450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9pPr>
          </a:lstStyle>
          <a:p>
            <a:endParaRPr/>
          </a:p>
        </p:txBody>
      </p:sp>
      <p:sp>
        <p:nvSpPr>
          <p:cNvPr id="73" name="Google Shape;73;p41"/>
          <p:cNvSpPr txBox="1">
            <a:spLocks noGrp="1"/>
          </p:cNvSpPr>
          <p:nvPr>
            <p:ph type="subTitle" idx="1"/>
          </p:nvPr>
        </p:nvSpPr>
        <p:spPr>
          <a:xfrm>
            <a:off x="547050" y="1238650"/>
            <a:ext cx="4096200" cy="353943"/>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434343"/>
              </a:buClr>
              <a:buSzPts val="2300"/>
              <a:buFont typeface="Barlow Semi Condensed"/>
              <a:buNone/>
              <a:defRPr sz="2300" b="0" i="0" u="none" strike="noStrike" cap="all" baseline="0">
                <a:solidFill>
                  <a:srgbClr val="434343"/>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9pPr>
          </a:lstStyle>
          <a:p>
            <a:endParaRPr dirty="0"/>
          </a:p>
        </p:txBody>
      </p:sp>
      <p:sp>
        <p:nvSpPr>
          <p:cNvPr id="74" name="Google Shape;74;p41"/>
          <p:cNvSpPr txBox="1">
            <a:spLocks noGrp="1"/>
          </p:cNvSpPr>
          <p:nvPr>
            <p:ph type="body" idx="2" hasCustomPrompt="1"/>
          </p:nvPr>
        </p:nvSpPr>
        <p:spPr>
          <a:xfrm>
            <a:off x="2133979" y="1819850"/>
            <a:ext cx="6471053" cy="2085000"/>
          </a:xfrm>
          <a:prstGeom prst="rect">
            <a:avLst/>
          </a:prstGeom>
          <a:noFill/>
          <a:ln>
            <a:noFill/>
          </a:ln>
        </p:spPr>
        <p:txBody>
          <a:bodyPr spcFirstLastPara="1" wrap="square" lIns="0" tIns="0" rIns="0" bIns="0" anchor="t" anchorCtr="0">
            <a:noAutofit/>
          </a:bodyPr>
          <a:lstStyle>
            <a:lvl1pPr marL="285750" marR="0" lvl="0" indent="-285750" algn="l" rtl="0">
              <a:lnSpc>
                <a:spcPct val="100000"/>
              </a:lnSpc>
              <a:spcBef>
                <a:spcPts val="0"/>
              </a:spcBef>
              <a:spcAft>
                <a:spcPts val="0"/>
              </a:spcAft>
              <a:buClr>
                <a:srgbClr val="7B8898"/>
              </a:buClr>
              <a:buSzPts val="1750"/>
              <a:buFont typeface="Arial" panose="020B0604020202020204" pitchFamily="34" charset="0"/>
              <a:buChar char="•"/>
              <a:defRPr sz="1400" b="0" i="0" u="none" strike="noStrike" cap="none">
                <a:solidFill>
                  <a:srgbClr val="7B8898"/>
                </a:solidFill>
                <a:latin typeface="Barlow Semi Condensed"/>
                <a:ea typeface="Barlow Semi Condensed"/>
                <a:cs typeface="Barlow Semi Condensed"/>
                <a:sym typeface="Barlow Semi Condensed"/>
              </a:defRPr>
            </a:lvl1pPr>
            <a:lvl2pPr marL="914400" marR="0" lvl="1"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2pPr>
            <a:lvl3pPr marL="1371600" marR="0" lvl="2"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3pPr>
            <a:lvl4pPr marL="1828800" marR="0" lvl="3"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4pPr>
            <a:lvl5pPr marL="2286000" marR="0" lvl="4"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5pPr>
            <a:lvl6pPr marL="2743200" marR="0" lvl="5"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6pPr>
            <a:lvl7pPr marL="3200400" marR="0" lvl="6"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7pPr>
            <a:lvl8pPr marL="3657600" marR="0" lvl="7"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8pPr>
            <a:lvl9pPr marL="4114800" marR="0" lvl="8"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9pPr>
          </a:lstStyle>
          <a:p>
            <a:r>
              <a:rPr lang="en-US" dirty="0"/>
              <a:t>Click to add bulleted list </a:t>
            </a:r>
          </a:p>
        </p:txBody>
      </p:sp>
      <p:sp>
        <p:nvSpPr>
          <p:cNvPr id="10" name="Google Shape;106;p46">
            <a:extLst>
              <a:ext uri="{FF2B5EF4-FFF2-40B4-BE49-F238E27FC236}">
                <a16:creationId xmlns:a16="http://schemas.microsoft.com/office/drawing/2014/main" id="{B8EDE286-AFCF-4485-8004-15898CF3D8A3}"/>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Picture 10">
            <a:extLst>
              <a:ext uri="{FF2B5EF4-FFF2-40B4-BE49-F238E27FC236}">
                <a16:creationId xmlns:a16="http://schemas.microsoft.com/office/drawing/2014/main" id="{E3F1D997-1362-4597-83D2-D884679792C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xt (White)" preserve="1">
  <p:cSld name="Text (White)">
    <p:bg>
      <p:bgPr>
        <a:solidFill>
          <a:schemeClr val="lt1"/>
        </a:solidFill>
        <a:effectLst/>
      </p:bgPr>
    </p:bg>
    <p:spTree>
      <p:nvGrpSpPr>
        <p:cNvPr id="1" name="Shape 75"/>
        <p:cNvGrpSpPr/>
        <p:nvPr/>
      </p:nvGrpSpPr>
      <p:grpSpPr>
        <a:xfrm>
          <a:off x="0" y="0"/>
          <a:ext cx="0" cy="0"/>
          <a:chOff x="0" y="0"/>
          <a:chExt cx="0" cy="0"/>
        </a:xfrm>
      </p:grpSpPr>
      <p:grpSp>
        <p:nvGrpSpPr>
          <p:cNvPr id="76" name="Google Shape;76;p42"/>
          <p:cNvGrpSpPr/>
          <p:nvPr/>
        </p:nvGrpSpPr>
        <p:grpSpPr>
          <a:xfrm rot="10800000">
            <a:off x="7156828" y="-19132"/>
            <a:ext cx="2010398" cy="5181761"/>
            <a:chOff x="-22475" y="-45875"/>
            <a:chExt cx="2014225" cy="5191625"/>
          </a:xfrm>
        </p:grpSpPr>
        <p:sp>
          <p:nvSpPr>
            <p:cNvPr id="77" name="Google Shape;77;p42"/>
            <p:cNvSpPr/>
            <p:nvPr/>
          </p:nvSpPr>
          <p:spPr>
            <a:xfrm rot="10800000">
              <a:off x="183950" y="-41250"/>
              <a:ext cx="1807800" cy="5187000"/>
            </a:xfrm>
            <a:prstGeom prst="trapezoid">
              <a:avLst>
                <a:gd name="adj" fmla="val 27356"/>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p42"/>
            <p:cNvSpPr/>
            <p:nvPr/>
          </p:nvSpPr>
          <p:spPr>
            <a:xfrm>
              <a:off x="-22475" y="-45875"/>
              <a:ext cx="1254300" cy="5187000"/>
            </a:xfrm>
            <a:prstGeom prst="rect">
              <a:avLst/>
            </a:prstGeom>
            <a:solidFill>
              <a:srgbClr val="F0EEE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81" name="Google Shape;81;p42"/>
          <p:cNvSpPr txBox="1">
            <a:spLocks noGrp="1"/>
          </p:cNvSpPr>
          <p:nvPr>
            <p:ph type="title"/>
          </p:nvPr>
        </p:nvSpPr>
        <p:spPr>
          <a:xfrm>
            <a:off x="547050" y="754150"/>
            <a:ext cx="8346900" cy="51937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500"/>
              <a:buFont typeface="Barlow Semi Condensed"/>
              <a:buNone/>
              <a:defRPr sz="450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9pPr>
          </a:lstStyle>
          <a:p>
            <a:endParaRPr/>
          </a:p>
        </p:txBody>
      </p:sp>
      <p:sp>
        <p:nvSpPr>
          <p:cNvPr id="82" name="Google Shape;82;p42"/>
          <p:cNvSpPr txBox="1">
            <a:spLocks noGrp="1"/>
          </p:cNvSpPr>
          <p:nvPr>
            <p:ph type="subTitle" idx="1"/>
          </p:nvPr>
        </p:nvSpPr>
        <p:spPr>
          <a:xfrm>
            <a:off x="547050" y="1238650"/>
            <a:ext cx="4096200" cy="353943"/>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434343"/>
              </a:buClr>
              <a:buSzPts val="2300"/>
              <a:buFont typeface="Barlow Semi Condensed"/>
              <a:buNone/>
              <a:defRPr sz="2300" b="0" i="0" u="none" strike="noStrike" cap="all" baseline="0">
                <a:solidFill>
                  <a:srgbClr val="434343"/>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9pPr>
          </a:lstStyle>
          <a:p>
            <a:endParaRPr/>
          </a:p>
        </p:txBody>
      </p:sp>
      <p:sp>
        <p:nvSpPr>
          <p:cNvPr id="83" name="Google Shape;83;p42"/>
          <p:cNvSpPr txBox="1">
            <a:spLocks noGrp="1"/>
          </p:cNvSpPr>
          <p:nvPr>
            <p:ph type="body" idx="2" hasCustomPrompt="1"/>
          </p:nvPr>
        </p:nvSpPr>
        <p:spPr>
          <a:xfrm>
            <a:off x="547050" y="1787125"/>
            <a:ext cx="6354600" cy="25695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212529"/>
              </a:buClr>
              <a:buSzPts val="1200"/>
              <a:buFont typeface="Barlow Semi Condensed"/>
              <a:buNone/>
              <a:defRPr sz="1400" b="0" i="0" u="none" strike="noStrike" cap="none">
                <a:solidFill>
                  <a:srgbClr val="212529"/>
                </a:solidFill>
                <a:latin typeface="Barlow Semi Condensed"/>
                <a:ea typeface="Barlow Semi Condensed"/>
                <a:cs typeface="Barlow Semi Condensed"/>
                <a:sym typeface="Barlow Semi Condensed"/>
              </a:defRPr>
            </a:lvl1pPr>
            <a:lvl2pPr marL="914400" marR="0" lvl="1"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2pPr>
            <a:lvl3pPr marL="1371600" marR="0" lvl="2"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3pPr>
            <a:lvl4pPr marL="1828800" marR="0" lvl="3"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4pPr>
            <a:lvl5pPr marL="2286000" marR="0" lvl="4"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5pPr>
            <a:lvl6pPr marL="2743200" marR="0" lvl="5"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6pPr>
            <a:lvl7pPr marL="3200400" marR="0" lvl="6"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7pPr>
            <a:lvl8pPr marL="3657600" marR="0" lvl="7"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8pPr>
            <a:lvl9pPr marL="4114800" marR="0" lvl="8"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9pPr>
          </a:lstStyle>
          <a:p>
            <a:r>
              <a:rPr lang="en-US" dirty="0"/>
              <a:t>Click to add text or bulleted list</a:t>
            </a:r>
            <a:endParaRPr dirty="0"/>
          </a:p>
        </p:txBody>
      </p:sp>
      <p:sp>
        <p:nvSpPr>
          <p:cNvPr id="10" name="Google Shape;106;p46">
            <a:extLst>
              <a:ext uri="{FF2B5EF4-FFF2-40B4-BE49-F238E27FC236}">
                <a16:creationId xmlns:a16="http://schemas.microsoft.com/office/drawing/2014/main" id="{0EC12CEA-6EFC-45A5-B37C-AE14C273252A}"/>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Picture 10">
            <a:extLst>
              <a:ext uri="{FF2B5EF4-FFF2-40B4-BE49-F238E27FC236}">
                <a16:creationId xmlns:a16="http://schemas.microsoft.com/office/drawing/2014/main" id="{B766EA10-7252-441A-B9C0-121ACE2BF91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ext (Red)" preserve="1">
  <p:cSld name="Text (Red)">
    <p:bg>
      <p:bgPr>
        <a:solidFill>
          <a:srgbClr val="B30738"/>
        </a:solidFill>
        <a:effectLst/>
      </p:bgPr>
    </p:bg>
    <p:spTree>
      <p:nvGrpSpPr>
        <p:cNvPr id="1" name="Shape 84"/>
        <p:cNvGrpSpPr/>
        <p:nvPr/>
      </p:nvGrpSpPr>
      <p:grpSpPr>
        <a:xfrm>
          <a:off x="0" y="0"/>
          <a:ext cx="0" cy="0"/>
          <a:chOff x="0" y="0"/>
          <a:chExt cx="0" cy="0"/>
        </a:xfrm>
      </p:grpSpPr>
      <p:grpSp>
        <p:nvGrpSpPr>
          <p:cNvPr id="85" name="Google Shape;85;p43"/>
          <p:cNvGrpSpPr/>
          <p:nvPr/>
        </p:nvGrpSpPr>
        <p:grpSpPr>
          <a:xfrm rot="10800000">
            <a:off x="7156828" y="-19132"/>
            <a:ext cx="2010398" cy="5181761"/>
            <a:chOff x="-22475" y="-45875"/>
            <a:chExt cx="2014225" cy="5191625"/>
          </a:xfrm>
        </p:grpSpPr>
        <p:sp>
          <p:nvSpPr>
            <p:cNvPr id="86" name="Google Shape;86;p43"/>
            <p:cNvSpPr/>
            <p:nvPr/>
          </p:nvSpPr>
          <p:spPr>
            <a:xfrm rot="10800000">
              <a:off x="183950" y="-41250"/>
              <a:ext cx="1807800" cy="5187000"/>
            </a:xfrm>
            <a:prstGeom prst="trapezoid">
              <a:avLst>
                <a:gd name="adj" fmla="val 27356"/>
              </a:avLst>
            </a:prstGeom>
            <a:solidFill>
              <a:schemeClr val="lt1"/>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43"/>
            <p:cNvSpPr/>
            <p:nvPr/>
          </p:nvSpPr>
          <p:spPr>
            <a:xfrm>
              <a:off x="-22475" y="-45875"/>
              <a:ext cx="1254300" cy="51870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0" name="Google Shape;90;p43"/>
          <p:cNvSpPr txBox="1">
            <a:spLocks noGrp="1"/>
          </p:cNvSpPr>
          <p:nvPr>
            <p:ph type="title"/>
          </p:nvPr>
        </p:nvSpPr>
        <p:spPr>
          <a:xfrm>
            <a:off x="547050" y="754150"/>
            <a:ext cx="8346900" cy="51937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500"/>
              <a:buFont typeface="Barlow Semi Condensed"/>
              <a:buNone/>
              <a:defRPr sz="4500" b="1" i="0" u="none" strike="noStrike" cap="all" baseline="0">
                <a:solidFill>
                  <a:srgbClr val="F4F2F0"/>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9pPr>
          </a:lstStyle>
          <a:p>
            <a:endParaRPr dirty="0"/>
          </a:p>
        </p:txBody>
      </p:sp>
      <p:sp>
        <p:nvSpPr>
          <p:cNvPr id="91" name="Google Shape;91;p43"/>
          <p:cNvSpPr txBox="1">
            <a:spLocks noGrp="1"/>
          </p:cNvSpPr>
          <p:nvPr>
            <p:ph type="subTitle" idx="1"/>
          </p:nvPr>
        </p:nvSpPr>
        <p:spPr>
          <a:xfrm>
            <a:off x="547050" y="1238650"/>
            <a:ext cx="4096200" cy="353943"/>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434343"/>
              </a:buClr>
              <a:buSzPts val="2300"/>
              <a:buFont typeface="Barlow Semi Condensed"/>
              <a:buNone/>
              <a:defRPr sz="2300" b="0" i="0" u="none" strike="noStrike" cap="all" baseline="0">
                <a:solidFill>
                  <a:srgbClr val="F4F2F0"/>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9pPr>
          </a:lstStyle>
          <a:p>
            <a:endParaRPr/>
          </a:p>
        </p:txBody>
      </p:sp>
      <p:sp>
        <p:nvSpPr>
          <p:cNvPr id="92" name="Google Shape;92;p43"/>
          <p:cNvSpPr txBox="1">
            <a:spLocks noGrp="1"/>
          </p:cNvSpPr>
          <p:nvPr>
            <p:ph type="body" idx="2" hasCustomPrompt="1"/>
          </p:nvPr>
        </p:nvSpPr>
        <p:spPr>
          <a:xfrm>
            <a:off x="547050" y="1787125"/>
            <a:ext cx="6354600" cy="25695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212529"/>
              </a:buClr>
              <a:buSzPts val="1200"/>
              <a:buFont typeface="Barlow Semi Condensed"/>
              <a:buNone/>
              <a:defRPr sz="1400" b="0" i="0" u="none" strike="noStrike" cap="none">
                <a:solidFill>
                  <a:srgbClr val="F4F2F0"/>
                </a:solidFill>
                <a:latin typeface="Barlow Semi Condensed"/>
                <a:ea typeface="Barlow Semi Condensed"/>
                <a:cs typeface="Barlow Semi Condensed"/>
                <a:sym typeface="Barlow Semi Condensed"/>
              </a:defRPr>
            </a:lvl1pPr>
            <a:lvl2pPr marL="914400" marR="0" lvl="1"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2pPr>
            <a:lvl3pPr marL="1371600" marR="0" lvl="2"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3pPr>
            <a:lvl4pPr marL="1828800" marR="0" lvl="3"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4pPr>
            <a:lvl5pPr marL="2286000" marR="0" lvl="4"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5pPr>
            <a:lvl6pPr marL="2743200" marR="0" lvl="5"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6pPr>
            <a:lvl7pPr marL="3200400" marR="0" lvl="6"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7pPr>
            <a:lvl8pPr marL="3657600" marR="0" lvl="7"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8pPr>
            <a:lvl9pPr marL="4114800" marR="0" lvl="8"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9pPr>
          </a:lstStyle>
          <a:p>
            <a:r>
              <a:rPr lang="en-US" dirty="0"/>
              <a:t>Click to add text or bulleted list</a:t>
            </a:r>
            <a:endParaRPr dirty="0"/>
          </a:p>
        </p:txBody>
      </p:sp>
      <p:pic>
        <p:nvPicPr>
          <p:cNvPr id="10" name="Picture 9">
            <a:extLst>
              <a:ext uri="{FF2B5EF4-FFF2-40B4-BE49-F238E27FC236}">
                <a16:creationId xmlns:a16="http://schemas.microsoft.com/office/drawing/2014/main" id="{D5EC0EF0-FB7A-48E2-9463-19B723A58AF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8890" y="4547976"/>
            <a:ext cx="2358804" cy="55371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ull Screen Text (White)" preserve="1">
  <p:cSld name="Full Screen Text (White)">
    <p:bg>
      <p:bgPr>
        <a:solidFill>
          <a:schemeClr val="lt1"/>
        </a:solidFill>
        <a:effectLst/>
      </p:bgPr>
    </p:bg>
    <p:spTree>
      <p:nvGrpSpPr>
        <p:cNvPr id="1" name="Shape 93"/>
        <p:cNvGrpSpPr/>
        <p:nvPr/>
      </p:nvGrpSpPr>
      <p:grpSpPr>
        <a:xfrm>
          <a:off x="0" y="0"/>
          <a:ext cx="0" cy="0"/>
          <a:chOff x="0" y="0"/>
          <a:chExt cx="0" cy="0"/>
        </a:xfrm>
      </p:grpSpPr>
      <p:sp>
        <p:nvSpPr>
          <p:cNvPr id="94" name="Google Shape;94;p44"/>
          <p:cNvSpPr/>
          <p:nvPr/>
        </p:nvSpPr>
        <p:spPr>
          <a:xfrm>
            <a:off x="-100" y="4432600"/>
            <a:ext cx="9144000" cy="711000"/>
          </a:xfrm>
          <a:prstGeom prst="rect">
            <a:avLst/>
          </a:prstGeom>
          <a:solidFill>
            <a:srgbClr val="C20E38"/>
          </a:solidFill>
          <a:ln>
            <a:noFill/>
          </a:ln>
          <a:effectLst>
            <a:outerShdw blurRad="57150" dist="19050" dir="540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44"/>
          <p:cNvSpPr txBox="1">
            <a:spLocks noGrp="1"/>
          </p:cNvSpPr>
          <p:nvPr>
            <p:ph type="title"/>
          </p:nvPr>
        </p:nvSpPr>
        <p:spPr>
          <a:xfrm>
            <a:off x="637700" y="610350"/>
            <a:ext cx="8346900" cy="51937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500"/>
              <a:buFont typeface="Barlow Semi Condensed"/>
              <a:buNone/>
              <a:defRPr sz="450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9pPr>
          </a:lstStyle>
          <a:p>
            <a:endParaRPr dirty="0"/>
          </a:p>
        </p:txBody>
      </p:sp>
      <p:sp>
        <p:nvSpPr>
          <p:cNvPr id="96" name="Google Shape;96;p44"/>
          <p:cNvSpPr txBox="1">
            <a:spLocks noGrp="1"/>
          </p:cNvSpPr>
          <p:nvPr>
            <p:ph type="subTitle" idx="1"/>
          </p:nvPr>
        </p:nvSpPr>
        <p:spPr>
          <a:xfrm>
            <a:off x="637700" y="1135475"/>
            <a:ext cx="4096200" cy="353943"/>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434343"/>
              </a:buClr>
              <a:buSzPts val="2300"/>
              <a:buFont typeface="Barlow Semi Condensed"/>
              <a:buNone/>
              <a:defRPr sz="2300" b="0" i="0" u="none" strike="noStrike" cap="all" baseline="0">
                <a:solidFill>
                  <a:srgbClr val="434343"/>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9pPr>
          </a:lstStyle>
          <a:p>
            <a:endParaRPr dirty="0"/>
          </a:p>
        </p:txBody>
      </p:sp>
      <p:sp>
        <p:nvSpPr>
          <p:cNvPr id="97" name="Google Shape;97;p44"/>
          <p:cNvSpPr txBox="1">
            <a:spLocks noGrp="1"/>
          </p:cNvSpPr>
          <p:nvPr>
            <p:ph type="body" idx="2" hasCustomPrompt="1"/>
          </p:nvPr>
        </p:nvSpPr>
        <p:spPr>
          <a:xfrm>
            <a:off x="637700" y="1646568"/>
            <a:ext cx="7692000" cy="215444"/>
          </a:xfrm>
          <a:prstGeom prst="rect">
            <a:avLst/>
          </a:prstGeom>
          <a:noFill/>
          <a:ln>
            <a:noFill/>
          </a:ln>
        </p:spPr>
        <p:txBody>
          <a:bodyPr spcFirstLastPara="1" wrap="square" lIns="0" tIns="0" rIns="0" bIns="0" anchor="t" anchorCtr="0">
            <a:spAutoFit/>
          </a:bodyPr>
          <a:lstStyle>
            <a:lvl1pPr marL="0" marR="0" lvl="0" indent="0" algn="l" rtl="0">
              <a:lnSpc>
                <a:spcPct val="100000"/>
              </a:lnSpc>
              <a:spcBef>
                <a:spcPts val="0"/>
              </a:spcBef>
              <a:spcAft>
                <a:spcPts val="0"/>
              </a:spcAft>
              <a:buClr>
                <a:srgbClr val="212529"/>
              </a:buClr>
              <a:buSzPts val="1400"/>
              <a:buFont typeface="Arial"/>
              <a:buNone/>
              <a:defRPr sz="1400" b="0" i="0" u="none" strike="noStrike" cap="none">
                <a:solidFill>
                  <a:srgbClr val="212529"/>
                </a:solidFill>
                <a:latin typeface="Barlow Semi Condensed"/>
                <a:ea typeface="Barlow Semi Condensed"/>
                <a:cs typeface="Barlow Semi Condensed"/>
                <a:sym typeface="Barlow Semi Condensed"/>
              </a:defRPr>
            </a:lvl1pPr>
            <a:lvl2pPr marL="914400" marR="0" lvl="1"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2pPr>
            <a:lvl3pPr marL="1371600" marR="0" lvl="2"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3pPr>
            <a:lvl4pPr marL="1828800" marR="0" lvl="3"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4pPr>
            <a:lvl5pPr marL="2286000" marR="0" lvl="4"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5pPr>
            <a:lvl6pPr marL="2743200" marR="0" lvl="5"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6pPr>
            <a:lvl7pPr marL="3200400" marR="0" lvl="6"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7pPr>
            <a:lvl8pPr marL="3657600" marR="0" lvl="7"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8pPr>
            <a:lvl9pPr marL="4114800" marR="0" lvl="8"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9pPr>
          </a:lstStyle>
          <a:p>
            <a:r>
              <a:rPr lang="en-US" dirty="0"/>
              <a:t>Click to add text or bulleted list</a:t>
            </a:r>
            <a:endParaRPr dirty="0"/>
          </a:p>
        </p:txBody>
      </p:sp>
      <p:pic>
        <p:nvPicPr>
          <p:cNvPr id="7" name="Picture 6">
            <a:extLst>
              <a:ext uri="{FF2B5EF4-FFF2-40B4-BE49-F238E27FC236}">
                <a16:creationId xmlns:a16="http://schemas.microsoft.com/office/drawing/2014/main" id="{DD9D779B-73FB-4300-AA5C-87DEB72042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Full Screen Text (Red)" preserve="1">
  <p:cSld name="Full Screen Text (Red)">
    <p:bg>
      <p:bgPr>
        <a:solidFill>
          <a:srgbClr val="B30738"/>
        </a:solidFill>
        <a:effectLst/>
      </p:bgPr>
    </p:bg>
    <p:spTree>
      <p:nvGrpSpPr>
        <p:cNvPr id="1" name="Shape 99"/>
        <p:cNvGrpSpPr/>
        <p:nvPr/>
      </p:nvGrpSpPr>
      <p:grpSpPr>
        <a:xfrm>
          <a:off x="0" y="0"/>
          <a:ext cx="0" cy="0"/>
          <a:chOff x="0" y="0"/>
          <a:chExt cx="0" cy="0"/>
        </a:xfrm>
      </p:grpSpPr>
      <p:sp>
        <p:nvSpPr>
          <p:cNvPr id="100" name="Google Shape;100;p45"/>
          <p:cNvSpPr/>
          <p:nvPr/>
        </p:nvSpPr>
        <p:spPr>
          <a:xfrm>
            <a:off x="-100" y="4432600"/>
            <a:ext cx="9144000" cy="711000"/>
          </a:xfrm>
          <a:prstGeom prst="rect">
            <a:avLst/>
          </a:prstGeom>
          <a:solidFill>
            <a:srgbClr val="F4F2F0"/>
          </a:solidFill>
          <a:ln>
            <a:noFill/>
          </a:ln>
          <a:effectLst>
            <a:outerShdw blurRad="57150" dist="19050" dir="540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4F2F0"/>
              </a:solidFill>
              <a:latin typeface="Arial"/>
              <a:ea typeface="Arial"/>
              <a:cs typeface="Arial"/>
              <a:sym typeface="Arial"/>
            </a:endParaRPr>
          </a:p>
        </p:txBody>
      </p:sp>
      <p:pic>
        <p:nvPicPr>
          <p:cNvPr id="5" name="Picture 4">
            <a:extLst>
              <a:ext uri="{FF2B5EF4-FFF2-40B4-BE49-F238E27FC236}">
                <a16:creationId xmlns:a16="http://schemas.microsoft.com/office/drawing/2014/main" id="{C62420F1-14B1-43EF-9462-50D2D535BC8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19921" y="4547976"/>
            <a:ext cx="2375919" cy="553710"/>
          </a:xfrm>
          <a:prstGeom prst="rect">
            <a:avLst/>
          </a:prstGeom>
        </p:spPr>
      </p:pic>
      <p:sp>
        <p:nvSpPr>
          <p:cNvPr id="101" name="Google Shape;101;p45"/>
          <p:cNvSpPr txBox="1">
            <a:spLocks noGrp="1"/>
          </p:cNvSpPr>
          <p:nvPr>
            <p:ph type="title"/>
          </p:nvPr>
        </p:nvSpPr>
        <p:spPr>
          <a:xfrm>
            <a:off x="637700" y="610350"/>
            <a:ext cx="8346900" cy="51937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500"/>
              <a:buFont typeface="Barlow Semi Condensed"/>
              <a:buNone/>
              <a:defRPr sz="4500" b="1" i="0" u="none" strike="noStrike" cap="all" baseline="0">
                <a:solidFill>
                  <a:srgbClr val="F4F2F0"/>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9pPr>
          </a:lstStyle>
          <a:p>
            <a:endParaRPr/>
          </a:p>
        </p:txBody>
      </p:sp>
      <p:sp>
        <p:nvSpPr>
          <p:cNvPr id="102" name="Google Shape;102;p45"/>
          <p:cNvSpPr txBox="1">
            <a:spLocks noGrp="1"/>
          </p:cNvSpPr>
          <p:nvPr>
            <p:ph type="subTitle" idx="1"/>
          </p:nvPr>
        </p:nvSpPr>
        <p:spPr>
          <a:xfrm>
            <a:off x="637700" y="1135475"/>
            <a:ext cx="4096200" cy="353943"/>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434343"/>
              </a:buClr>
              <a:buSzPts val="2300"/>
              <a:buFont typeface="Barlow Semi Condensed"/>
              <a:buNone/>
              <a:defRPr sz="2300" b="0" i="0" u="none" strike="noStrike" cap="all" baseline="0">
                <a:solidFill>
                  <a:schemeClr val="lt1"/>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9pPr>
          </a:lstStyle>
          <a:p>
            <a:endParaRPr/>
          </a:p>
        </p:txBody>
      </p:sp>
      <p:sp>
        <p:nvSpPr>
          <p:cNvPr id="103" name="Google Shape;103;p45"/>
          <p:cNvSpPr txBox="1">
            <a:spLocks noGrp="1"/>
          </p:cNvSpPr>
          <p:nvPr>
            <p:ph type="body" idx="2" hasCustomPrompt="1"/>
          </p:nvPr>
        </p:nvSpPr>
        <p:spPr>
          <a:xfrm>
            <a:off x="637700" y="1646568"/>
            <a:ext cx="7692000" cy="215444"/>
          </a:xfrm>
          <a:prstGeom prst="rect">
            <a:avLst/>
          </a:prstGeom>
          <a:noFill/>
          <a:ln>
            <a:noFill/>
          </a:ln>
        </p:spPr>
        <p:txBody>
          <a:bodyPr spcFirstLastPara="1" wrap="square" lIns="0" tIns="0" rIns="0" bIns="0" anchor="t" anchorCtr="0">
            <a:spAutoFit/>
          </a:bodyPr>
          <a:lstStyle>
            <a:lvl1pPr marL="0" marR="0" lvl="0" indent="0" algn="l" rtl="0">
              <a:lnSpc>
                <a:spcPct val="100000"/>
              </a:lnSpc>
              <a:spcBef>
                <a:spcPts val="0"/>
              </a:spcBef>
              <a:spcAft>
                <a:spcPts val="0"/>
              </a:spcAft>
              <a:buClr>
                <a:schemeClr val="lt1"/>
              </a:buClr>
              <a:buSzPts val="1400"/>
              <a:buFont typeface="Arial"/>
              <a:buNone/>
              <a:defRPr sz="1400" b="0" i="0" u="none" strike="noStrike" cap="none">
                <a:solidFill>
                  <a:schemeClr val="lt1"/>
                </a:solidFill>
                <a:latin typeface="Barlow Semi Condensed"/>
                <a:ea typeface="Barlow Semi Condensed"/>
                <a:cs typeface="Barlow Semi Condensed"/>
                <a:sym typeface="Barlow Semi Condensed"/>
              </a:defRPr>
            </a:lvl1pPr>
            <a:lvl2pPr marL="914400" marR="0" lvl="1"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2pPr>
            <a:lvl3pPr marL="1371600" marR="0" lvl="2"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3pPr>
            <a:lvl4pPr marL="1828800" marR="0" lvl="3"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4pPr>
            <a:lvl5pPr marL="2286000" marR="0" lvl="4"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5pPr>
            <a:lvl6pPr marL="2743200" marR="0" lvl="5"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6pPr>
            <a:lvl7pPr marL="3200400" marR="0" lvl="6"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7pPr>
            <a:lvl8pPr marL="3657600" marR="0" lvl="7"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8pPr>
            <a:lvl9pPr marL="4114800" marR="0" lvl="8"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9pPr>
          </a:lstStyle>
          <a:p>
            <a:r>
              <a:rPr lang="en-US" dirty="0"/>
              <a:t>Click to add text or bulleted list</a:t>
            </a:r>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ustom Image -  Split Screen (Left)" preserve="1" userDrawn="1">
  <p:cSld name="Custom Image -  Split Screen (Left)">
    <p:bg>
      <p:bgPr>
        <a:solidFill>
          <a:schemeClr val="lt1"/>
        </a:solidFill>
        <a:effectLst/>
      </p:bgPr>
    </p:bg>
    <p:spTree>
      <p:nvGrpSpPr>
        <p:cNvPr id="1" name="Shape 105"/>
        <p:cNvGrpSpPr/>
        <p:nvPr/>
      </p:nvGrpSpPr>
      <p:grpSpPr>
        <a:xfrm>
          <a:off x="0" y="0"/>
          <a:ext cx="0" cy="0"/>
          <a:chOff x="0" y="0"/>
          <a:chExt cx="0" cy="0"/>
        </a:xfrm>
      </p:grpSpPr>
      <p:sp>
        <p:nvSpPr>
          <p:cNvPr id="106" name="Google Shape;106;p46"/>
          <p:cNvSpPr/>
          <p:nvPr/>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 name="Picture 2">
            <a:extLst>
              <a:ext uri="{FF2B5EF4-FFF2-40B4-BE49-F238E27FC236}">
                <a16:creationId xmlns:a16="http://schemas.microsoft.com/office/drawing/2014/main" id="{D29739F0-128F-4D1C-B2B2-CA01CA453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
        <p:nvSpPr>
          <p:cNvPr id="110" name="Google Shape;110;p46"/>
          <p:cNvSpPr>
            <a:spLocks noGrp="1"/>
          </p:cNvSpPr>
          <p:nvPr>
            <p:ph type="pic" idx="2"/>
          </p:nvPr>
        </p:nvSpPr>
        <p:spPr>
          <a:xfrm>
            <a:off x="-14400" y="0"/>
            <a:ext cx="4586400" cy="5143500"/>
          </a:xfrm>
          <a:prstGeom prst="rect">
            <a:avLst/>
          </a:prstGeom>
          <a:noFill/>
          <a:ln>
            <a:noFill/>
          </a:ln>
          <a:effectLst>
            <a:outerShdw blurRad="57150" dist="9525" dir="7740000" algn="bl" rotWithShape="0">
              <a:srgbClr val="000000">
                <a:alpha val="49411"/>
              </a:srgbClr>
            </a:outerShdw>
          </a:effectLst>
        </p:spPr>
      </p:sp>
      <p:sp>
        <p:nvSpPr>
          <p:cNvPr id="6" name="Google Shape;149;p52">
            <a:extLst>
              <a:ext uri="{FF2B5EF4-FFF2-40B4-BE49-F238E27FC236}">
                <a16:creationId xmlns:a16="http://schemas.microsoft.com/office/drawing/2014/main" id="{EB82E5B4-F5F9-238B-0037-D7CABD8D08D6}"/>
              </a:ext>
            </a:extLst>
          </p:cNvPr>
          <p:cNvSpPr txBox="1">
            <a:spLocks noGrp="1"/>
          </p:cNvSpPr>
          <p:nvPr>
            <p:ph type="title" hasCustomPrompt="1"/>
          </p:nvPr>
        </p:nvSpPr>
        <p:spPr>
          <a:xfrm>
            <a:off x="4997250" y="551434"/>
            <a:ext cx="3754864"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7" name="Google Shape;150;p52">
            <a:extLst>
              <a:ext uri="{FF2B5EF4-FFF2-40B4-BE49-F238E27FC236}">
                <a16:creationId xmlns:a16="http://schemas.microsoft.com/office/drawing/2014/main" id="{F1B26661-8D2E-C875-F00D-A8767E2078BF}"/>
              </a:ext>
            </a:extLst>
          </p:cNvPr>
          <p:cNvSpPr txBox="1">
            <a:spLocks noGrp="1"/>
          </p:cNvSpPr>
          <p:nvPr>
            <p:ph type="subTitle" idx="1"/>
          </p:nvPr>
        </p:nvSpPr>
        <p:spPr>
          <a:xfrm>
            <a:off x="4997250" y="1687734"/>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Barlow Semi Condensed Medium"/>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ustom Image - Split Screen (Right)" preserve="1" userDrawn="1">
  <p:cSld name="Custom Image - Split Screen (Right)">
    <p:bg>
      <p:bgPr>
        <a:solidFill>
          <a:schemeClr val="lt1"/>
        </a:solidFill>
        <a:effectLst/>
      </p:bgPr>
    </p:bg>
    <p:spTree>
      <p:nvGrpSpPr>
        <p:cNvPr id="1" name="Shape 111"/>
        <p:cNvGrpSpPr/>
        <p:nvPr/>
      </p:nvGrpSpPr>
      <p:grpSpPr>
        <a:xfrm>
          <a:off x="0" y="0"/>
          <a:ext cx="0" cy="0"/>
          <a:chOff x="0" y="0"/>
          <a:chExt cx="0" cy="0"/>
        </a:xfrm>
      </p:grpSpPr>
      <p:sp>
        <p:nvSpPr>
          <p:cNvPr id="112" name="Google Shape;112;p47"/>
          <p:cNvSpPr>
            <a:spLocks noGrp="1"/>
          </p:cNvSpPr>
          <p:nvPr>
            <p:ph type="pic" idx="2"/>
          </p:nvPr>
        </p:nvSpPr>
        <p:spPr>
          <a:xfrm>
            <a:off x="4572000" y="-21375"/>
            <a:ext cx="4572000" cy="5191800"/>
          </a:xfrm>
          <a:prstGeom prst="rect">
            <a:avLst/>
          </a:prstGeom>
          <a:noFill/>
          <a:ln>
            <a:noFill/>
          </a:ln>
          <a:effectLst>
            <a:outerShdw blurRad="57150" dist="9525" dir="7740000" algn="bl" rotWithShape="0">
              <a:srgbClr val="000000">
                <a:alpha val="49411"/>
              </a:srgbClr>
            </a:outerShdw>
          </a:effectLst>
        </p:spPr>
      </p:sp>
      <p:sp>
        <p:nvSpPr>
          <p:cNvPr id="11" name="Google Shape;152;p53">
            <a:extLst>
              <a:ext uri="{FF2B5EF4-FFF2-40B4-BE49-F238E27FC236}">
                <a16:creationId xmlns:a16="http://schemas.microsoft.com/office/drawing/2014/main" id="{8DDF5499-1660-FE79-FE25-96BD3AF2B77B}"/>
              </a:ext>
            </a:extLst>
          </p:cNvPr>
          <p:cNvSpPr txBox="1">
            <a:spLocks noGrp="1"/>
          </p:cNvSpPr>
          <p:nvPr>
            <p:ph type="subTitle" idx="1"/>
          </p:nvPr>
        </p:nvSpPr>
        <p:spPr>
          <a:xfrm>
            <a:off x="353225"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
        <p:nvSpPr>
          <p:cNvPr id="12" name="Google Shape;156;p53">
            <a:extLst>
              <a:ext uri="{FF2B5EF4-FFF2-40B4-BE49-F238E27FC236}">
                <a16:creationId xmlns:a16="http://schemas.microsoft.com/office/drawing/2014/main" id="{0D80CAF1-39C1-7844-F79F-14D9AE2A3116}"/>
              </a:ext>
            </a:extLst>
          </p:cNvPr>
          <p:cNvSpPr txBox="1">
            <a:spLocks noGrp="1"/>
          </p:cNvSpPr>
          <p:nvPr>
            <p:ph type="title" hasCustomPrompt="1"/>
          </p:nvPr>
        </p:nvSpPr>
        <p:spPr>
          <a:xfrm>
            <a:off x="353225" y="541987"/>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7" name="Google Shape;106;p46">
            <a:extLst>
              <a:ext uri="{FF2B5EF4-FFF2-40B4-BE49-F238E27FC236}">
                <a16:creationId xmlns:a16="http://schemas.microsoft.com/office/drawing/2014/main" id="{1F8E958A-59EE-426C-8564-FD2DE342644A}"/>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E69AE0B1-255F-4DA8-95A0-3C8EF6B9113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833">
          <p15:clr>
            <a:srgbClr val="E46962"/>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Image - Sidebar (Left)" preserve="1">
  <p:cSld name="Custom Image - Sidebar (Left)">
    <p:bg>
      <p:bgPr>
        <a:solidFill>
          <a:schemeClr val="lt1"/>
        </a:solidFill>
        <a:effectLst/>
      </p:bgPr>
    </p:bg>
    <p:spTree>
      <p:nvGrpSpPr>
        <p:cNvPr id="1" name="Shape 117"/>
        <p:cNvGrpSpPr/>
        <p:nvPr/>
      </p:nvGrpSpPr>
      <p:grpSpPr>
        <a:xfrm>
          <a:off x="0" y="0"/>
          <a:ext cx="0" cy="0"/>
          <a:chOff x="0" y="0"/>
          <a:chExt cx="0" cy="0"/>
        </a:xfrm>
      </p:grpSpPr>
      <p:sp>
        <p:nvSpPr>
          <p:cNvPr id="118" name="Google Shape;118;p48"/>
          <p:cNvSpPr>
            <a:spLocks noGrp="1"/>
          </p:cNvSpPr>
          <p:nvPr>
            <p:ph type="pic" idx="2"/>
          </p:nvPr>
        </p:nvSpPr>
        <p:spPr>
          <a:xfrm>
            <a:off x="3519400" y="0"/>
            <a:ext cx="5619300" cy="4432500"/>
          </a:xfrm>
          <a:prstGeom prst="rect">
            <a:avLst/>
          </a:prstGeom>
          <a:noFill/>
          <a:ln>
            <a:noFill/>
          </a:ln>
        </p:spPr>
      </p:sp>
      <p:sp>
        <p:nvSpPr>
          <p:cNvPr id="119" name="Google Shape;119;p48"/>
          <p:cNvSpPr/>
          <p:nvPr/>
        </p:nvSpPr>
        <p:spPr>
          <a:xfrm>
            <a:off x="3519400" y="4432600"/>
            <a:ext cx="5624400" cy="7323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48"/>
          <p:cNvSpPr/>
          <p:nvPr/>
        </p:nvSpPr>
        <p:spPr>
          <a:xfrm>
            <a:off x="-4750" y="0"/>
            <a:ext cx="3524100" cy="5143500"/>
          </a:xfrm>
          <a:prstGeom prst="rect">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48"/>
          <p:cNvSpPr txBox="1">
            <a:spLocks noGrp="1"/>
          </p:cNvSpPr>
          <p:nvPr>
            <p:ph type="title" hasCustomPrompt="1"/>
          </p:nvPr>
        </p:nvSpPr>
        <p:spPr>
          <a:xfrm>
            <a:off x="386600" y="315750"/>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23" name="Google Shape;123;p48"/>
          <p:cNvSpPr txBox="1">
            <a:spLocks noGrp="1"/>
          </p:cNvSpPr>
          <p:nvPr>
            <p:ph type="body" idx="1"/>
          </p:nvPr>
        </p:nvSpPr>
        <p:spPr>
          <a:xfrm>
            <a:off x="386599" y="1451200"/>
            <a:ext cx="29517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a:p>
        </p:txBody>
      </p:sp>
      <p:pic>
        <p:nvPicPr>
          <p:cNvPr id="8" name="Picture 7">
            <a:extLst>
              <a:ext uri="{FF2B5EF4-FFF2-40B4-BE49-F238E27FC236}">
                <a16:creationId xmlns:a16="http://schemas.microsoft.com/office/drawing/2014/main" id="{42A8AAF5-71DF-4E71-93F3-5C128069149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72">
          <p15:clr>
            <a:srgbClr val="E46962"/>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stom Image - Sidebar (Right)" preserve="1">
  <p:cSld name="Custom Image - Sidebar (Right)">
    <p:bg>
      <p:bgPr>
        <a:solidFill>
          <a:schemeClr val="lt1"/>
        </a:solidFill>
        <a:effectLst/>
      </p:bgPr>
    </p:bg>
    <p:spTree>
      <p:nvGrpSpPr>
        <p:cNvPr id="1" name="Shape 124"/>
        <p:cNvGrpSpPr/>
        <p:nvPr/>
      </p:nvGrpSpPr>
      <p:grpSpPr>
        <a:xfrm>
          <a:off x="0" y="0"/>
          <a:ext cx="0" cy="0"/>
          <a:chOff x="0" y="0"/>
          <a:chExt cx="0" cy="0"/>
        </a:xfrm>
      </p:grpSpPr>
      <p:sp>
        <p:nvSpPr>
          <p:cNvPr id="125" name="Google Shape;125;p49"/>
          <p:cNvSpPr>
            <a:spLocks noGrp="1"/>
          </p:cNvSpPr>
          <p:nvPr>
            <p:ph type="pic" idx="2"/>
          </p:nvPr>
        </p:nvSpPr>
        <p:spPr>
          <a:xfrm>
            <a:off x="-2401" y="0"/>
            <a:ext cx="5391601" cy="4516438"/>
          </a:xfrm>
          <a:prstGeom prst="rect">
            <a:avLst/>
          </a:prstGeom>
          <a:noFill/>
          <a:ln>
            <a:noFill/>
          </a:ln>
        </p:spPr>
      </p:sp>
      <p:sp>
        <p:nvSpPr>
          <p:cNvPr id="126" name="Google Shape;126;p49"/>
          <p:cNvSpPr/>
          <p:nvPr/>
        </p:nvSpPr>
        <p:spPr>
          <a:xfrm>
            <a:off x="-2400" y="4525825"/>
            <a:ext cx="5624400" cy="6177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49"/>
          <p:cNvSpPr/>
          <p:nvPr/>
        </p:nvSpPr>
        <p:spPr>
          <a:xfrm>
            <a:off x="5389200" y="-25"/>
            <a:ext cx="3757200" cy="5143500"/>
          </a:xfrm>
          <a:prstGeom prst="rect">
            <a:avLst/>
          </a:prstGeom>
          <a:solidFill>
            <a:srgbClr val="F4F2F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49"/>
          <p:cNvSpPr txBox="1">
            <a:spLocks noGrp="1"/>
          </p:cNvSpPr>
          <p:nvPr>
            <p:ph type="title" hasCustomPrompt="1"/>
          </p:nvPr>
        </p:nvSpPr>
        <p:spPr>
          <a:xfrm>
            <a:off x="5697100" y="327225"/>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30" name="Google Shape;130;p49"/>
          <p:cNvSpPr txBox="1">
            <a:spLocks noGrp="1"/>
          </p:cNvSpPr>
          <p:nvPr>
            <p:ph type="body" idx="1"/>
          </p:nvPr>
        </p:nvSpPr>
        <p:spPr>
          <a:xfrm>
            <a:off x="5709700" y="1537625"/>
            <a:ext cx="28515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a:p>
        </p:txBody>
      </p:sp>
      <p:pic>
        <p:nvPicPr>
          <p:cNvPr id="8" name="Picture 7">
            <a:extLst>
              <a:ext uri="{FF2B5EF4-FFF2-40B4-BE49-F238E27FC236}">
                <a16:creationId xmlns:a16="http://schemas.microsoft.com/office/drawing/2014/main" id="{2F13C9CC-AA15-48BB-B368-DFCB57485DD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69">
          <p15:clr>
            <a:srgbClr val="E46962"/>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partment/Faculty Title (White)" preserve="1">
  <p:cSld name="Department/Faculty Title (White)">
    <p:bg>
      <p:bgPr>
        <a:gradFill>
          <a:gsLst>
            <a:gs pos="0">
              <a:schemeClr val="lt1"/>
            </a:gs>
            <a:gs pos="100000">
              <a:srgbClr val="F4F2F0"/>
            </a:gs>
          </a:gsLst>
          <a:lin ang="5400012" scaled="0"/>
        </a:gradFill>
        <a:effectLst/>
      </p:bgPr>
    </p:bg>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3141D5A5-AE9F-488D-996C-A037D8AAEA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74631" y="1134286"/>
            <a:ext cx="6239685" cy="1454164"/>
          </a:xfrm>
          <a:prstGeom prst="rect">
            <a:avLst/>
          </a:prstGeom>
        </p:spPr>
      </p:pic>
      <p:sp>
        <p:nvSpPr>
          <p:cNvPr id="12" name="Google Shape;12;p32"/>
          <p:cNvSpPr/>
          <p:nvPr/>
        </p:nvSpPr>
        <p:spPr>
          <a:xfrm>
            <a:off x="50175" y="58550"/>
            <a:ext cx="9032700" cy="5009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32"/>
          <p:cNvSpPr txBox="1">
            <a:spLocks noGrp="1"/>
          </p:cNvSpPr>
          <p:nvPr>
            <p:ph type="subTitle" idx="1" hasCustomPrompt="1"/>
          </p:nvPr>
        </p:nvSpPr>
        <p:spPr>
          <a:xfrm>
            <a:off x="2506350" y="3416450"/>
            <a:ext cx="4131300" cy="246221"/>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F4F2F0"/>
              </a:buClr>
              <a:buSzPts val="1600"/>
              <a:buFont typeface="Barlow Semi Condensed"/>
              <a:buNone/>
              <a:defRPr sz="1600" b="0" i="0" u="none" strike="noStrike" cap="all" baseline="0">
                <a:solidFill>
                  <a:srgbClr val="C31F4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dirty="0"/>
              <a:t>DEPARTMENT/FACULTY NAME</a:t>
            </a:r>
            <a:endParaRPr dirty="0"/>
          </a:p>
        </p:txBody>
      </p:sp>
      <p:sp>
        <p:nvSpPr>
          <p:cNvPr id="14" name="Google Shape;14;p32"/>
          <p:cNvSpPr/>
          <p:nvPr/>
        </p:nvSpPr>
        <p:spPr>
          <a:xfrm>
            <a:off x="50175" y="75250"/>
            <a:ext cx="9032700" cy="5009700"/>
          </a:xfrm>
          <a:prstGeom prst="rect">
            <a:avLst/>
          </a:prstGeom>
          <a:noFill/>
          <a:ln w="9525" cap="flat" cmpd="sng">
            <a:solidFill>
              <a:srgbClr val="C31F4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idebar - Leavey Sticker" preserve="1">
  <p:cSld name="Sidebar - Leavey Sticker">
    <p:bg>
      <p:bgPr>
        <a:solidFill>
          <a:schemeClr val="lt1"/>
        </a:solidFill>
        <a:effectLst/>
      </p:bgPr>
    </p:bg>
    <p:spTree>
      <p:nvGrpSpPr>
        <p:cNvPr id="1" name="Shape 131"/>
        <p:cNvGrpSpPr/>
        <p:nvPr/>
      </p:nvGrpSpPr>
      <p:grpSpPr>
        <a:xfrm>
          <a:off x="0" y="0"/>
          <a:ext cx="0" cy="0"/>
          <a:chOff x="0" y="0"/>
          <a:chExt cx="0" cy="0"/>
        </a:xfrm>
      </p:grpSpPr>
      <p:pic>
        <p:nvPicPr>
          <p:cNvPr id="132" name="Google Shape;132;p50"/>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2494900" y="0"/>
            <a:ext cx="6648900" cy="4432600"/>
          </a:xfrm>
          <a:prstGeom prst="rect">
            <a:avLst/>
          </a:prstGeom>
          <a:noFill/>
          <a:ln>
            <a:noFill/>
          </a:ln>
        </p:spPr>
      </p:pic>
      <p:sp>
        <p:nvSpPr>
          <p:cNvPr id="133" name="Google Shape;133;p50"/>
          <p:cNvSpPr/>
          <p:nvPr/>
        </p:nvSpPr>
        <p:spPr>
          <a:xfrm>
            <a:off x="3519400" y="4432600"/>
            <a:ext cx="5624400" cy="7323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p50"/>
          <p:cNvSpPr/>
          <p:nvPr/>
        </p:nvSpPr>
        <p:spPr>
          <a:xfrm>
            <a:off x="-4750" y="0"/>
            <a:ext cx="3524100" cy="5143500"/>
          </a:xfrm>
          <a:prstGeom prst="rect">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50"/>
          <p:cNvSpPr txBox="1">
            <a:spLocks noGrp="1"/>
          </p:cNvSpPr>
          <p:nvPr>
            <p:ph type="title" hasCustomPrompt="1"/>
          </p:nvPr>
        </p:nvSpPr>
        <p:spPr>
          <a:xfrm>
            <a:off x="386600" y="315750"/>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37" name="Google Shape;137;p50"/>
          <p:cNvSpPr txBox="1">
            <a:spLocks noGrp="1"/>
          </p:cNvSpPr>
          <p:nvPr>
            <p:ph type="body" idx="1"/>
          </p:nvPr>
        </p:nvSpPr>
        <p:spPr>
          <a:xfrm>
            <a:off x="386599" y="1451200"/>
            <a:ext cx="29517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a:p>
        </p:txBody>
      </p:sp>
      <p:pic>
        <p:nvPicPr>
          <p:cNvPr id="8" name="Picture 7">
            <a:extLst>
              <a:ext uri="{FF2B5EF4-FFF2-40B4-BE49-F238E27FC236}">
                <a16:creationId xmlns:a16="http://schemas.microsoft.com/office/drawing/2014/main" id="{EE30800E-ECC8-4477-8C37-653C4F0F46F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72">
          <p15:clr>
            <a:srgbClr val="E46962"/>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idebar - Mission Image" preserve="1">
  <p:cSld name="Sidebar - Mission Image">
    <p:bg>
      <p:bgPr>
        <a:solidFill>
          <a:schemeClr val="lt1"/>
        </a:solidFill>
        <a:effectLst/>
      </p:bgPr>
    </p:bg>
    <p:spTree>
      <p:nvGrpSpPr>
        <p:cNvPr id="1" name="Shape 138"/>
        <p:cNvGrpSpPr/>
        <p:nvPr/>
      </p:nvGrpSpPr>
      <p:grpSpPr>
        <a:xfrm>
          <a:off x="0" y="0"/>
          <a:ext cx="0" cy="0"/>
          <a:chOff x="0" y="0"/>
          <a:chExt cx="0" cy="0"/>
        </a:xfrm>
      </p:grpSpPr>
      <p:pic>
        <p:nvPicPr>
          <p:cNvPr id="139" name="Google Shape;139;p51"/>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75"/>
            <a:ext cx="5389200" cy="4525850"/>
          </a:xfrm>
          <a:prstGeom prst="rect">
            <a:avLst/>
          </a:prstGeom>
          <a:noFill/>
          <a:ln>
            <a:noFill/>
          </a:ln>
        </p:spPr>
      </p:pic>
      <p:sp>
        <p:nvSpPr>
          <p:cNvPr id="140" name="Google Shape;140;p51"/>
          <p:cNvSpPr/>
          <p:nvPr/>
        </p:nvSpPr>
        <p:spPr>
          <a:xfrm>
            <a:off x="-2400" y="4525825"/>
            <a:ext cx="5624400" cy="6177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51"/>
          <p:cNvSpPr/>
          <p:nvPr/>
        </p:nvSpPr>
        <p:spPr>
          <a:xfrm>
            <a:off x="5389200" y="-25"/>
            <a:ext cx="3757200" cy="5143500"/>
          </a:xfrm>
          <a:prstGeom prst="rect">
            <a:avLst/>
          </a:prstGeom>
          <a:solidFill>
            <a:srgbClr val="F4F2F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51"/>
          <p:cNvSpPr txBox="1">
            <a:spLocks noGrp="1"/>
          </p:cNvSpPr>
          <p:nvPr>
            <p:ph type="title" hasCustomPrompt="1"/>
          </p:nvPr>
        </p:nvSpPr>
        <p:spPr>
          <a:xfrm>
            <a:off x="5697100" y="327225"/>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44" name="Google Shape;144;p51"/>
          <p:cNvSpPr txBox="1">
            <a:spLocks noGrp="1"/>
          </p:cNvSpPr>
          <p:nvPr>
            <p:ph type="body" idx="1"/>
          </p:nvPr>
        </p:nvSpPr>
        <p:spPr>
          <a:xfrm>
            <a:off x="5709700" y="1537625"/>
            <a:ext cx="28515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dirty="0"/>
          </a:p>
        </p:txBody>
      </p:sp>
      <p:pic>
        <p:nvPicPr>
          <p:cNvPr id="8" name="Picture 7">
            <a:extLst>
              <a:ext uri="{FF2B5EF4-FFF2-40B4-BE49-F238E27FC236}">
                <a16:creationId xmlns:a16="http://schemas.microsoft.com/office/drawing/2014/main" id="{186BD623-FA03-4F36-890B-C81AC699F09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69">
          <p15:clr>
            <a:srgbClr val="E46962"/>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plit Screen - Book Statue" preserve="1" userDrawn="1">
  <p:cSld name="Split Screen - Book Statue">
    <p:bg>
      <p:bgPr>
        <a:solidFill>
          <a:schemeClr val="lt1"/>
        </a:solidFill>
        <a:effectLst/>
      </p:bgPr>
    </p:bg>
    <p:spTree>
      <p:nvGrpSpPr>
        <p:cNvPr id="1" name="Shape 145"/>
        <p:cNvGrpSpPr/>
        <p:nvPr/>
      </p:nvGrpSpPr>
      <p:grpSpPr>
        <a:xfrm>
          <a:off x="0" y="0"/>
          <a:ext cx="0" cy="0"/>
          <a:chOff x="0" y="0"/>
          <a:chExt cx="0" cy="0"/>
        </a:xfrm>
      </p:grpSpPr>
      <p:sp>
        <p:nvSpPr>
          <p:cNvPr id="7" name="Google Shape;106;p46">
            <a:extLst>
              <a:ext uri="{FF2B5EF4-FFF2-40B4-BE49-F238E27FC236}">
                <a16:creationId xmlns:a16="http://schemas.microsoft.com/office/drawing/2014/main" id="{C1B89BA4-0CB3-4740-8BCD-F9B7621C1506}"/>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FEEE7743-20AA-465A-AED4-6D632D948F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pic>
        <p:nvPicPr>
          <p:cNvPr id="146" name="Google Shape;146;p52"/>
          <p:cNvPicPr preferRelativeResize="0"/>
          <p:nvPr/>
        </p:nvPicPr>
        <p:blipFill rotWithShape="1">
          <a:blip r:embed="rId3" cstate="screen">
            <a:alphaModFix/>
            <a:extLst>
              <a:ext uri="{28A0092B-C50C-407E-A947-70E740481C1C}">
                <a14:useLocalDpi xmlns:a14="http://schemas.microsoft.com/office/drawing/2010/main"/>
              </a:ext>
            </a:extLst>
          </a:blip>
          <a:srcRect r="-516"/>
          <a:stretch/>
        </p:blipFill>
        <p:spPr>
          <a:xfrm>
            <a:off x="-47302" y="0"/>
            <a:ext cx="4652085" cy="5180266"/>
          </a:xfrm>
          <a:prstGeom prst="rect">
            <a:avLst/>
          </a:prstGeom>
          <a:noFill/>
          <a:ln>
            <a:noFill/>
          </a:ln>
        </p:spPr>
      </p:pic>
      <p:sp>
        <p:nvSpPr>
          <p:cNvPr id="149" name="Google Shape;149;p52"/>
          <p:cNvSpPr txBox="1">
            <a:spLocks noGrp="1"/>
          </p:cNvSpPr>
          <p:nvPr>
            <p:ph type="title" hasCustomPrompt="1"/>
          </p:nvPr>
        </p:nvSpPr>
        <p:spPr>
          <a:xfrm>
            <a:off x="4997250" y="551434"/>
            <a:ext cx="3754864"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50" name="Google Shape;150;p52"/>
          <p:cNvSpPr txBox="1">
            <a:spLocks noGrp="1"/>
          </p:cNvSpPr>
          <p:nvPr>
            <p:ph type="subTitle" idx="1"/>
          </p:nvPr>
        </p:nvSpPr>
        <p:spPr>
          <a:xfrm>
            <a:off x="4997250" y="1687734"/>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Barlow Semi Condensed Medium"/>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plit Screen - Fountain" preserve="1">
  <p:cSld name="Split Screen - Fountain">
    <p:bg>
      <p:bgPr>
        <a:solidFill>
          <a:schemeClr val="lt1"/>
        </a:solidFill>
        <a:effectLst/>
      </p:bgPr>
    </p:bg>
    <p:spTree>
      <p:nvGrpSpPr>
        <p:cNvPr id="1" name="Shape 151"/>
        <p:cNvGrpSpPr/>
        <p:nvPr/>
      </p:nvGrpSpPr>
      <p:grpSpPr>
        <a:xfrm>
          <a:off x="0" y="0"/>
          <a:ext cx="0" cy="0"/>
          <a:chOff x="0" y="0"/>
          <a:chExt cx="0" cy="0"/>
        </a:xfrm>
      </p:grpSpPr>
      <p:sp>
        <p:nvSpPr>
          <p:cNvPr id="152" name="Google Shape;152;p53"/>
          <p:cNvSpPr txBox="1">
            <a:spLocks noGrp="1"/>
          </p:cNvSpPr>
          <p:nvPr>
            <p:ph type="subTitle" idx="1"/>
          </p:nvPr>
        </p:nvSpPr>
        <p:spPr>
          <a:xfrm>
            <a:off x="353225"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pic>
        <p:nvPicPr>
          <p:cNvPr id="153" name="Google Shape;153;p53"/>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572000" y="-1"/>
            <a:ext cx="4572000" cy="5170476"/>
          </a:xfrm>
          <a:prstGeom prst="rect">
            <a:avLst/>
          </a:prstGeom>
          <a:noFill/>
          <a:ln>
            <a:noFill/>
          </a:ln>
        </p:spPr>
      </p:pic>
      <p:sp>
        <p:nvSpPr>
          <p:cNvPr id="156" name="Google Shape;156;p53"/>
          <p:cNvSpPr txBox="1">
            <a:spLocks noGrp="1"/>
          </p:cNvSpPr>
          <p:nvPr>
            <p:ph type="title" hasCustomPrompt="1"/>
          </p:nvPr>
        </p:nvSpPr>
        <p:spPr>
          <a:xfrm>
            <a:off x="353225" y="541987"/>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7" name="Google Shape;106;p46">
            <a:extLst>
              <a:ext uri="{FF2B5EF4-FFF2-40B4-BE49-F238E27FC236}">
                <a16:creationId xmlns:a16="http://schemas.microsoft.com/office/drawing/2014/main" id="{E66C6998-A7F2-4E79-B8FB-8F263BE95063}"/>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71120609-5A76-434E-BE91-36E811A7E30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833">
          <p15:clr>
            <a:srgbClr val="E46962"/>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plit Screen - Palms" preserve="1">
  <p:cSld name="Split Screen - Palms">
    <p:bg>
      <p:bgPr>
        <a:solidFill>
          <a:schemeClr val="lt1"/>
        </a:solidFill>
        <a:effectLst/>
      </p:bgPr>
    </p:bg>
    <p:spTree>
      <p:nvGrpSpPr>
        <p:cNvPr id="1" name="Shape 157"/>
        <p:cNvGrpSpPr/>
        <p:nvPr/>
      </p:nvGrpSpPr>
      <p:grpSpPr>
        <a:xfrm>
          <a:off x="0" y="0"/>
          <a:ext cx="0" cy="0"/>
          <a:chOff x="0" y="0"/>
          <a:chExt cx="0" cy="0"/>
        </a:xfrm>
      </p:grpSpPr>
      <p:sp>
        <p:nvSpPr>
          <p:cNvPr id="7" name="Google Shape;106;p46">
            <a:extLst>
              <a:ext uri="{FF2B5EF4-FFF2-40B4-BE49-F238E27FC236}">
                <a16:creationId xmlns:a16="http://schemas.microsoft.com/office/drawing/2014/main" id="{FEB3718D-6553-4CC7-ABAB-1B154056339B}"/>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655CC2B6-FE70-4540-A61D-578BB39C2A9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
        <p:nvSpPr>
          <p:cNvPr id="158" name="Google Shape;158;p54"/>
          <p:cNvSpPr txBox="1">
            <a:spLocks noGrp="1"/>
          </p:cNvSpPr>
          <p:nvPr>
            <p:ph type="subTitle" idx="1"/>
          </p:nvPr>
        </p:nvSpPr>
        <p:spPr>
          <a:xfrm>
            <a:off x="4997250"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
        <p:nvSpPr>
          <p:cNvPr id="159" name="Google Shape;159;p54"/>
          <p:cNvSpPr txBox="1">
            <a:spLocks noGrp="1"/>
          </p:cNvSpPr>
          <p:nvPr>
            <p:ph type="title" hasCustomPrompt="1"/>
          </p:nvPr>
        </p:nvSpPr>
        <p:spPr>
          <a:xfrm>
            <a:off x="4997250" y="556290"/>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pic>
        <p:nvPicPr>
          <p:cNvPr id="160" name="Google Shape;160;p54"/>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184" y="-9791"/>
            <a:ext cx="4619184" cy="5180266"/>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idebar - Grad Student Terrace" preserve="1">
  <p:cSld name="Sidebar - Grad Student Terrace">
    <p:bg>
      <p:bgPr>
        <a:solidFill>
          <a:schemeClr val="lt1"/>
        </a:solidFill>
        <a:effectLst/>
      </p:bgPr>
    </p:bg>
    <p:spTree>
      <p:nvGrpSpPr>
        <p:cNvPr id="1" name="Shape 163"/>
        <p:cNvGrpSpPr/>
        <p:nvPr/>
      </p:nvGrpSpPr>
      <p:grpSpPr>
        <a:xfrm>
          <a:off x="0" y="0"/>
          <a:ext cx="0" cy="0"/>
          <a:chOff x="0" y="0"/>
          <a:chExt cx="0" cy="0"/>
        </a:xfrm>
      </p:grpSpPr>
      <p:pic>
        <p:nvPicPr>
          <p:cNvPr id="164" name="Google Shape;164;p55"/>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2400" y="-26"/>
            <a:ext cx="5391600" cy="4540349"/>
          </a:xfrm>
          <a:prstGeom prst="rect">
            <a:avLst/>
          </a:prstGeom>
          <a:noFill/>
          <a:ln>
            <a:noFill/>
          </a:ln>
        </p:spPr>
      </p:pic>
      <p:sp>
        <p:nvSpPr>
          <p:cNvPr id="165" name="Google Shape;165;p55"/>
          <p:cNvSpPr/>
          <p:nvPr/>
        </p:nvSpPr>
        <p:spPr>
          <a:xfrm>
            <a:off x="-2400" y="4525825"/>
            <a:ext cx="5624400" cy="6177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p55"/>
          <p:cNvSpPr/>
          <p:nvPr/>
        </p:nvSpPr>
        <p:spPr>
          <a:xfrm>
            <a:off x="5389200" y="-25"/>
            <a:ext cx="3757200" cy="5143500"/>
          </a:xfrm>
          <a:prstGeom prst="rect">
            <a:avLst/>
          </a:prstGeom>
          <a:solidFill>
            <a:srgbClr val="F4F2F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55"/>
          <p:cNvSpPr txBox="1">
            <a:spLocks noGrp="1"/>
          </p:cNvSpPr>
          <p:nvPr>
            <p:ph type="title" hasCustomPrompt="1"/>
          </p:nvPr>
        </p:nvSpPr>
        <p:spPr>
          <a:xfrm>
            <a:off x="5697100" y="327225"/>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69" name="Google Shape;169;p55"/>
          <p:cNvSpPr txBox="1">
            <a:spLocks noGrp="1"/>
          </p:cNvSpPr>
          <p:nvPr>
            <p:ph type="body" idx="1"/>
          </p:nvPr>
        </p:nvSpPr>
        <p:spPr>
          <a:xfrm>
            <a:off x="5709700" y="1537625"/>
            <a:ext cx="28515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dirty="0"/>
          </a:p>
        </p:txBody>
      </p:sp>
      <p:pic>
        <p:nvPicPr>
          <p:cNvPr id="8" name="Picture 7">
            <a:extLst>
              <a:ext uri="{FF2B5EF4-FFF2-40B4-BE49-F238E27FC236}">
                <a16:creationId xmlns:a16="http://schemas.microsoft.com/office/drawing/2014/main" id="{BCF675B6-7E2C-49A6-B1A9-B607B9B5C6D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69">
          <p15:clr>
            <a:srgbClr val="E46962"/>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idebar - Faculty" preserve="1">
  <p:cSld name="Sidebar - Faculty">
    <p:bg>
      <p:bgPr>
        <a:solidFill>
          <a:schemeClr val="lt1"/>
        </a:solidFill>
        <a:effectLst/>
      </p:bgPr>
    </p:bg>
    <p:spTree>
      <p:nvGrpSpPr>
        <p:cNvPr id="1" name="Shape 170"/>
        <p:cNvGrpSpPr/>
        <p:nvPr/>
      </p:nvGrpSpPr>
      <p:grpSpPr>
        <a:xfrm>
          <a:off x="0" y="0"/>
          <a:ext cx="0" cy="0"/>
          <a:chOff x="0" y="0"/>
          <a:chExt cx="0" cy="0"/>
        </a:xfrm>
      </p:grpSpPr>
      <p:pic>
        <p:nvPicPr>
          <p:cNvPr id="171" name="Google Shape;171;p56"/>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3519350" y="-5902"/>
            <a:ext cx="5624650" cy="4444405"/>
          </a:xfrm>
          <a:prstGeom prst="rect">
            <a:avLst/>
          </a:prstGeom>
          <a:noFill/>
          <a:ln>
            <a:noFill/>
          </a:ln>
        </p:spPr>
      </p:pic>
      <p:sp>
        <p:nvSpPr>
          <p:cNvPr id="172" name="Google Shape;172;p56"/>
          <p:cNvSpPr/>
          <p:nvPr/>
        </p:nvSpPr>
        <p:spPr>
          <a:xfrm>
            <a:off x="3519400" y="4432600"/>
            <a:ext cx="5624400" cy="7323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56"/>
          <p:cNvSpPr/>
          <p:nvPr/>
        </p:nvSpPr>
        <p:spPr>
          <a:xfrm>
            <a:off x="-4750" y="0"/>
            <a:ext cx="3524100" cy="5143500"/>
          </a:xfrm>
          <a:prstGeom prst="rect">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56"/>
          <p:cNvSpPr txBox="1">
            <a:spLocks noGrp="1"/>
          </p:cNvSpPr>
          <p:nvPr>
            <p:ph type="title" hasCustomPrompt="1"/>
          </p:nvPr>
        </p:nvSpPr>
        <p:spPr>
          <a:xfrm>
            <a:off x="386600" y="315750"/>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cap="all" baseline="0" dirty="0"/>
              <a:t>Click to add headline</a:t>
            </a:r>
            <a:endParaRPr dirty="0"/>
          </a:p>
        </p:txBody>
      </p:sp>
      <p:sp>
        <p:nvSpPr>
          <p:cNvPr id="176" name="Google Shape;176;p56"/>
          <p:cNvSpPr txBox="1">
            <a:spLocks noGrp="1"/>
          </p:cNvSpPr>
          <p:nvPr>
            <p:ph type="body" idx="1"/>
          </p:nvPr>
        </p:nvSpPr>
        <p:spPr>
          <a:xfrm>
            <a:off x="386599" y="1451200"/>
            <a:ext cx="29517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dirty="0"/>
          </a:p>
        </p:txBody>
      </p:sp>
      <p:pic>
        <p:nvPicPr>
          <p:cNvPr id="8" name="Picture 7">
            <a:extLst>
              <a:ext uri="{FF2B5EF4-FFF2-40B4-BE49-F238E27FC236}">
                <a16:creationId xmlns:a16="http://schemas.microsoft.com/office/drawing/2014/main" id="{D9B77B22-B217-415A-9900-71E4804C3BA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72">
          <p15:clr>
            <a:srgbClr val="E46962"/>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plit Screen - Graduate Classroom" preserve="1">
  <p:cSld name="Split Screen - Graduate Classroom">
    <p:bg>
      <p:bgPr>
        <a:solidFill>
          <a:schemeClr val="lt1"/>
        </a:solidFill>
        <a:effectLst/>
      </p:bgPr>
    </p:bg>
    <p:spTree>
      <p:nvGrpSpPr>
        <p:cNvPr id="1" name="Shape 177"/>
        <p:cNvGrpSpPr/>
        <p:nvPr/>
      </p:nvGrpSpPr>
      <p:grpSpPr>
        <a:xfrm>
          <a:off x="0" y="0"/>
          <a:ext cx="0" cy="0"/>
          <a:chOff x="0" y="0"/>
          <a:chExt cx="0" cy="0"/>
        </a:xfrm>
      </p:grpSpPr>
      <p:sp>
        <p:nvSpPr>
          <p:cNvPr id="7" name="Google Shape;106;p46">
            <a:extLst>
              <a:ext uri="{FF2B5EF4-FFF2-40B4-BE49-F238E27FC236}">
                <a16:creationId xmlns:a16="http://schemas.microsoft.com/office/drawing/2014/main" id="{F68445D0-676F-4EED-9008-48A77D18A61C}"/>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6B98B5C0-63CB-42EF-AFA6-2DE7D95D73E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pic>
        <p:nvPicPr>
          <p:cNvPr id="178" name="Google Shape;178;p57"/>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7184" y="-9791"/>
            <a:ext cx="4619184" cy="5170475"/>
          </a:xfrm>
          <a:prstGeom prst="rect">
            <a:avLst/>
          </a:prstGeom>
          <a:noFill/>
          <a:ln>
            <a:noFill/>
          </a:ln>
        </p:spPr>
      </p:pic>
      <p:sp>
        <p:nvSpPr>
          <p:cNvPr id="181" name="Google Shape;181;p57"/>
          <p:cNvSpPr txBox="1">
            <a:spLocks noGrp="1"/>
          </p:cNvSpPr>
          <p:nvPr>
            <p:ph type="subTitle" idx="1"/>
          </p:nvPr>
        </p:nvSpPr>
        <p:spPr>
          <a:xfrm>
            <a:off x="4997250"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a:p>
        </p:txBody>
      </p:sp>
      <p:sp>
        <p:nvSpPr>
          <p:cNvPr id="182" name="Google Shape;182;p57"/>
          <p:cNvSpPr txBox="1">
            <a:spLocks noGrp="1"/>
          </p:cNvSpPr>
          <p:nvPr>
            <p:ph type="title" hasCustomPrompt="1"/>
          </p:nvPr>
        </p:nvSpPr>
        <p:spPr>
          <a:xfrm>
            <a:off x="4997250" y="556290"/>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plit Screen - Undergrad Classroom" preserve="1">
  <p:cSld name="Split Screen - Undergrad Classroom">
    <p:bg>
      <p:bgPr>
        <a:solidFill>
          <a:schemeClr val="lt1"/>
        </a:solidFill>
        <a:effectLst/>
      </p:bgPr>
    </p:bg>
    <p:spTree>
      <p:nvGrpSpPr>
        <p:cNvPr id="1" name="Shape 183"/>
        <p:cNvGrpSpPr/>
        <p:nvPr/>
      </p:nvGrpSpPr>
      <p:grpSpPr>
        <a:xfrm>
          <a:off x="0" y="0"/>
          <a:ext cx="0" cy="0"/>
          <a:chOff x="0" y="0"/>
          <a:chExt cx="0" cy="0"/>
        </a:xfrm>
      </p:grpSpPr>
      <p:sp>
        <p:nvSpPr>
          <p:cNvPr id="184" name="Google Shape;184;p58"/>
          <p:cNvSpPr txBox="1">
            <a:spLocks noGrp="1"/>
          </p:cNvSpPr>
          <p:nvPr>
            <p:ph type="subTitle" idx="1"/>
          </p:nvPr>
        </p:nvSpPr>
        <p:spPr>
          <a:xfrm>
            <a:off x="353225"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
        <p:nvSpPr>
          <p:cNvPr id="185" name="Google Shape;185;p58"/>
          <p:cNvSpPr txBox="1">
            <a:spLocks noGrp="1"/>
          </p:cNvSpPr>
          <p:nvPr>
            <p:ph type="title" hasCustomPrompt="1"/>
          </p:nvPr>
        </p:nvSpPr>
        <p:spPr>
          <a:xfrm>
            <a:off x="353225" y="556290"/>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pic>
        <p:nvPicPr>
          <p:cNvPr id="186" name="Google Shape;186;p58"/>
          <p:cNvPicPr preferRelativeResize="0"/>
          <p:nvPr/>
        </p:nvPicPr>
        <p:blipFill rotWithShape="1">
          <a:blip r:embed="rId2" cstate="screen">
            <a:alphaModFix/>
            <a:extLst>
              <a:ext uri="{28A0092B-C50C-407E-A947-70E740481C1C}">
                <a14:useLocalDpi xmlns:a14="http://schemas.microsoft.com/office/drawing/2010/main"/>
              </a:ext>
            </a:extLst>
          </a:blip>
          <a:srcRect t="-72"/>
          <a:stretch/>
        </p:blipFill>
        <p:spPr>
          <a:xfrm>
            <a:off x="4572000" y="-21375"/>
            <a:ext cx="4572000" cy="5174666"/>
          </a:xfrm>
          <a:prstGeom prst="rect">
            <a:avLst/>
          </a:prstGeom>
          <a:noFill/>
          <a:ln>
            <a:noFill/>
          </a:ln>
        </p:spPr>
      </p:pic>
      <p:sp>
        <p:nvSpPr>
          <p:cNvPr id="189" name="Google Shape;189;p58"/>
          <p:cNvSpPr txBox="1"/>
          <p:nvPr/>
        </p:nvSpPr>
        <p:spPr>
          <a:xfrm>
            <a:off x="5611091" y="5494713"/>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 name="Google Shape;106;p46">
            <a:extLst>
              <a:ext uri="{FF2B5EF4-FFF2-40B4-BE49-F238E27FC236}">
                <a16:creationId xmlns:a16="http://schemas.microsoft.com/office/drawing/2014/main" id="{169CDF11-927C-443D-92F6-78E3C2C2B61D}"/>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 name="Picture 8">
            <a:extLst>
              <a:ext uri="{FF2B5EF4-FFF2-40B4-BE49-F238E27FC236}">
                <a16:creationId xmlns:a16="http://schemas.microsoft.com/office/drawing/2014/main" id="{702097AC-69F7-4106-BE82-5D3827225A6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833">
          <p15:clr>
            <a:srgbClr val="E46962"/>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plit Screen - Undergrad Classroom" preserve="1">
  <p:cSld name="Split Screen - Grad Student Leaning">
    <p:bg>
      <p:bgPr>
        <a:solidFill>
          <a:schemeClr val="lt1"/>
        </a:solidFill>
        <a:effectLst/>
      </p:bgPr>
    </p:bg>
    <p:spTree>
      <p:nvGrpSpPr>
        <p:cNvPr id="1" name="Shape 183"/>
        <p:cNvGrpSpPr/>
        <p:nvPr/>
      </p:nvGrpSpPr>
      <p:grpSpPr>
        <a:xfrm>
          <a:off x="0" y="0"/>
          <a:ext cx="0" cy="0"/>
          <a:chOff x="0" y="0"/>
          <a:chExt cx="0" cy="0"/>
        </a:xfrm>
      </p:grpSpPr>
      <p:pic>
        <p:nvPicPr>
          <p:cNvPr id="3" name="Picture 2">
            <a:extLst>
              <a:ext uri="{FF2B5EF4-FFF2-40B4-BE49-F238E27FC236}">
                <a16:creationId xmlns:a16="http://schemas.microsoft.com/office/drawing/2014/main" id="{A9336BF4-77AB-963E-4BDE-4B25C3F7E06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0" y="-21376"/>
            <a:ext cx="4572000" cy="5164875"/>
          </a:xfrm>
          <a:prstGeom prst="rect">
            <a:avLst/>
          </a:prstGeom>
        </p:spPr>
      </p:pic>
      <p:sp>
        <p:nvSpPr>
          <p:cNvPr id="184" name="Google Shape;184;p58"/>
          <p:cNvSpPr txBox="1">
            <a:spLocks noGrp="1"/>
          </p:cNvSpPr>
          <p:nvPr>
            <p:ph type="subTitle" idx="1"/>
          </p:nvPr>
        </p:nvSpPr>
        <p:spPr>
          <a:xfrm>
            <a:off x="353225"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
        <p:nvSpPr>
          <p:cNvPr id="185" name="Google Shape;185;p58"/>
          <p:cNvSpPr txBox="1">
            <a:spLocks noGrp="1"/>
          </p:cNvSpPr>
          <p:nvPr>
            <p:ph type="title" hasCustomPrompt="1"/>
          </p:nvPr>
        </p:nvSpPr>
        <p:spPr>
          <a:xfrm>
            <a:off x="353225" y="556290"/>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89" name="Google Shape;189;p58"/>
          <p:cNvSpPr txBox="1"/>
          <p:nvPr/>
        </p:nvSpPr>
        <p:spPr>
          <a:xfrm>
            <a:off x="5611091" y="5494713"/>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 name="Google Shape;106;p46">
            <a:extLst>
              <a:ext uri="{FF2B5EF4-FFF2-40B4-BE49-F238E27FC236}">
                <a16:creationId xmlns:a16="http://schemas.microsoft.com/office/drawing/2014/main" id="{ED2D51FB-A4D6-41A9-877D-88726869DF5E}"/>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 name="Picture 8">
            <a:extLst>
              <a:ext uri="{FF2B5EF4-FFF2-40B4-BE49-F238E27FC236}">
                <a16:creationId xmlns:a16="http://schemas.microsoft.com/office/drawing/2014/main" id="{0E20A7F6-5F24-46DB-B280-517282CEA35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extLst>
      <p:ext uri="{BB962C8B-B14F-4D97-AF65-F5344CB8AC3E}">
        <p14:creationId xmlns:p14="http://schemas.microsoft.com/office/powerpoint/2010/main" val="433601632"/>
      </p:ext>
    </p:extLst>
  </p:cSld>
  <p:clrMapOvr>
    <a:masterClrMapping/>
  </p:clrMapOvr>
  <p:extLst mod="1">
    <p:ext uri="{DCECCB84-F9BA-43D5-87BE-67443E8EF086}">
      <p15:sldGuideLst xmlns:p15="http://schemas.microsoft.com/office/powerpoint/2012/main">
        <p15:guide id="1" orient="horz" pos="833">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Red)" preserve="1">
  <p:cSld name="Title Slide (Red)">
    <p:bg>
      <p:bgPr>
        <a:gradFill>
          <a:gsLst>
            <a:gs pos="0">
              <a:srgbClr val="B30738"/>
            </a:gs>
            <a:gs pos="100000">
              <a:srgbClr val="811E2D"/>
            </a:gs>
          </a:gsLst>
          <a:lin ang="5400700" scaled="0"/>
        </a:gradFill>
        <a:effectLst/>
      </p:bgPr>
    </p:bg>
    <p:spTree>
      <p:nvGrpSpPr>
        <p:cNvPr id="1" name="Shape 15"/>
        <p:cNvGrpSpPr/>
        <p:nvPr/>
      </p:nvGrpSpPr>
      <p:grpSpPr>
        <a:xfrm>
          <a:off x="0" y="0"/>
          <a:ext cx="0" cy="0"/>
          <a:chOff x="0" y="0"/>
          <a:chExt cx="0" cy="0"/>
        </a:xfrm>
      </p:grpSpPr>
      <p:pic>
        <p:nvPicPr>
          <p:cNvPr id="6" name="Picture 5">
            <a:extLst>
              <a:ext uri="{FF2B5EF4-FFF2-40B4-BE49-F238E27FC236}">
                <a16:creationId xmlns:a16="http://schemas.microsoft.com/office/drawing/2014/main" id="{3DD80C85-9C53-40EE-BF7D-844A045CA88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50347" y="3628524"/>
            <a:ext cx="4043306" cy="949133"/>
          </a:xfrm>
          <a:prstGeom prst="rect">
            <a:avLst/>
          </a:prstGeom>
        </p:spPr>
      </p:pic>
      <p:sp>
        <p:nvSpPr>
          <p:cNvPr id="16" name="Google Shape;16;p33"/>
          <p:cNvSpPr txBox="1">
            <a:spLocks noGrp="1"/>
          </p:cNvSpPr>
          <p:nvPr>
            <p:ph type="title" hasCustomPrompt="1"/>
          </p:nvPr>
        </p:nvSpPr>
        <p:spPr>
          <a:xfrm>
            <a:off x="216000" y="1117659"/>
            <a:ext cx="8712000" cy="1492716"/>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ctr" rtl="0">
              <a:lnSpc>
                <a:spcPct val="100000"/>
              </a:lnSpc>
              <a:spcBef>
                <a:spcPts val="0"/>
              </a:spcBef>
              <a:spcAft>
                <a:spcPts val="0"/>
              </a:spcAft>
              <a:buClr>
                <a:srgbClr val="FFFFFF"/>
              </a:buClr>
              <a:buSzPts val="7000"/>
              <a:buFont typeface="Barlow Semi Condensed"/>
              <a:buNone/>
              <a:defRPr sz="9700" b="1" i="0" u="none" strike="noStrike" cap="all" baseline="0">
                <a:solidFill>
                  <a:srgbClr val="FFFFFF"/>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2pPr>
            <a:lvl3pPr marR="0" lvl="2"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3pPr>
            <a:lvl4pPr marR="0" lvl="3"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4pPr>
            <a:lvl5pPr marR="0" lvl="4"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5pPr>
            <a:lvl6pPr marR="0" lvl="5"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6pPr>
            <a:lvl7pPr marR="0" lvl="6"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7pPr>
            <a:lvl8pPr marR="0" lvl="7"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8pPr>
            <a:lvl9pPr marR="0" lvl="8"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9pPr>
          </a:lstStyle>
          <a:p>
            <a:r>
              <a:rPr lang="en-US" dirty="0"/>
              <a:t>TITLE</a:t>
            </a:r>
            <a:endParaRPr dirty="0"/>
          </a:p>
        </p:txBody>
      </p:sp>
      <p:sp>
        <p:nvSpPr>
          <p:cNvPr id="17" name="Google Shape;17;p33"/>
          <p:cNvSpPr/>
          <p:nvPr/>
        </p:nvSpPr>
        <p:spPr>
          <a:xfrm>
            <a:off x="55650" y="58550"/>
            <a:ext cx="9032700" cy="5009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Google Shape;19;p33"/>
          <p:cNvSpPr txBox="1">
            <a:spLocks noGrp="1"/>
          </p:cNvSpPr>
          <p:nvPr>
            <p:ph type="subTitle" idx="1"/>
          </p:nvPr>
        </p:nvSpPr>
        <p:spPr>
          <a:xfrm>
            <a:off x="1272854" y="2610375"/>
            <a:ext cx="6598292" cy="246221"/>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F4F2F0"/>
              </a:buClr>
              <a:buSzPts val="1600"/>
              <a:buFont typeface="Barlow Semi Condensed"/>
              <a:buNone/>
              <a:defRPr sz="1600" b="0" i="0" u="none" strike="noStrike" cap="all" baseline="0">
                <a:solidFill>
                  <a:srgbClr val="F4F2F0"/>
                </a:solidFill>
                <a:latin typeface="Barlow Semi Condensed"/>
                <a:ea typeface="Barlow Semi Condensed"/>
                <a:cs typeface="Barlow Semi Condensed"/>
                <a:sym typeface="Barlow Semi Condensed"/>
              </a:defRPr>
            </a:lvl1pPr>
            <a:lvl2pPr marR="0" lvl="1"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White)" preserve="1">
  <p:cSld name="Title Slide (White)">
    <p:bg>
      <p:bgPr>
        <a:solidFill>
          <a:schemeClr val="lt1"/>
        </a:solidFill>
        <a:effectLst/>
      </p:bgPr>
    </p:bg>
    <p:spTree>
      <p:nvGrpSpPr>
        <p:cNvPr id="1" name="Shape 20"/>
        <p:cNvGrpSpPr/>
        <p:nvPr/>
      </p:nvGrpSpPr>
      <p:grpSpPr>
        <a:xfrm>
          <a:off x="0" y="0"/>
          <a:ext cx="0" cy="0"/>
          <a:chOff x="0" y="0"/>
          <a:chExt cx="0" cy="0"/>
        </a:xfrm>
      </p:grpSpPr>
      <p:pic>
        <p:nvPicPr>
          <p:cNvPr id="3" name="Picture 2">
            <a:extLst>
              <a:ext uri="{FF2B5EF4-FFF2-40B4-BE49-F238E27FC236}">
                <a16:creationId xmlns:a16="http://schemas.microsoft.com/office/drawing/2014/main" id="{3D3235BD-999B-4324-AEDD-AD3C5F1467F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550347" y="3628524"/>
            <a:ext cx="3896888" cy="908173"/>
          </a:xfrm>
          <a:prstGeom prst="rect">
            <a:avLst/>
          </a:prstGeom>
        </p:spPr>
      </p:pic>
      <p:sp>
        <p:nvSpPr>
          <p:cNvPr id="21" name="Google Shape;21;p34"/>
          <p:cNvSpPr/>
          <p:nvPr/>
        </p:nvSpPr>
        <p:spPr>
          <a:xfrm>
            <a:off x="55650" y="58550"/>
            <a:ext cx="9032700" cy="5009700"/>
          </a:xfrm>
          <a:prstGeom prst="rect">
            <a:avLst/>
          </a:prstGeom>
          <a:noFill/>
          <a:ln w="9525" cap="flat" cmpd="sng">
            <a:solidFill>
              <a:srgbClr val="C20E3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34"/>
          <p:cNvSpPr txBox="1">
            <a:spLocks noGrp="1"/>
          </p:cNvSpPr>
          <p:nvPr>
            <p:ph type="subTitle" idx="1"/>
          </p:nvPr>
        </p:nvSpPr>
        <p:spPr>
          <a:xfrm>
            <a:off x="1262797" y="2610375"/>
            <a:ext cx="6618405" cy="246221"/>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C20E38"/>
              </a:buClr>
              <a:buSzPts val="1600"/>
              <a:buFont typeface="Barlow Semi Condensed"/>
              <a:buNone/>
              <a:defRPr sz="1600" b="0" i="0" u="none" strike="noStrike" cap="all" baseline="0">
                <a:solidFill>
                  <a:srgbClr val="C31F4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24" name="Google Shape;24;p34"/>
          <p:cNvSpPr txBox="1">
            <a:spLocks noGrp="1"/>
          </p:cNvSpPr>
          <p:nvPr>
            <p:ph type="title" hasCustomPrompt="1"/>
          </p:nvPr>
        </p:nvSpPr>
        <p:spPr>
          <a:xfrm>
            <a:off x="216000" y="1117659"/>
            <a:ext cx="8712000" cy="1492716"/>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ctr" rtl="0">
              <a:lnSpc>
                <a:spcPct val="100000"/>
              </a:lnSpc>
              <a:spcBef>
                <a:spcPts val="0"/>
              </a:spcBef>
              <a:spcAft>
                <a:spcPts val="0"/>
              </a:spcAft>
              <a:buClr>
                <a:srgbClr val="C20E38"/>
              </a:buClr>
              <a:buSzPts val="7000"/>
              <a:buFont typeface="Barlow Semi Condensed"/>
              <a:buNone/>
              <a:defRPr sz="970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2pPr>
            <a:lvl3pPr marR="0" lvl="2"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3pPr>
            <a:lvl4pPr marR="0" lvl="3"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4pPr>
            <a:lvl5pPr marR="0" lvl="4"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5pPr>
            <a:lvl6pPr marR="0" lvl="5"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6pPr>
            <a:lvl7pPr marR="0" lvl="6"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7pPr>
            <a:lvl8pPr marR="0" lvl="7"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8pPr>
            <a:lvl9pPr marR="0" lvl="8"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9pPr>
          </a:lstStyle>
          <a:p>
            <a:r>
              <a:rPr lang="en-US" dirty="0"/>
              <a:t>TITLE</a:t>
            </a:r>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White)" preserve="1">
  <p:cSld name="Section Header (White)">
    <p:bg>
      <p:bgPr>
        <a:solidFill>
          <a:schemeClr val="lt1"/>
        </a:solidFill>
        <a:effectLst/>
      </p:bgPr>
    </p:bg>
    <p:spTree>
      <p:nvGrpSpPr>
        <p:cNvPr id="1" name="Shape 25"/>
        <p:cNvGrpSpPr/>
        <p:nvPr/>
      </p:nvGrpSpPr>
      <p:grpSpPr>
        <a:xfrm>
          <a:off x="0" y="0"/>
          <a:ext cx="0" cy="0"/>
          <a:chOff x="0" y="0"/>
          <a:chExt cx="0" cy="0"/>
        </a:xfrm>
      </p:grpSpPr>
      <p:grpSp>
        <p:nvGrpSpPr>
          <p:cNvPr id="26" name="Google Shape;26;p35"/>
          <p:cNvGrpSpPr/>
          <p:nvPr/>
        </p:nvGrpSpPr>
        <p:grpSpPr>
          <a:xfrm flipH="1">
            <a:off x="7704178" y="-19132"/>
            <a:ext cx="2010398" cy="5181761"/>
            <a:chOff x="-22475" y="-45875"/>
            <a:chExt cx="2014225" cy="5191625"/>
          </a:xfrm>
        </p:grpSpPr>
        <p:sp>
          <p:nvSpPr>
            <p:cNvPr id="27" name="Google Shape;27;p35"/>
            <p:cNvSpPr/>
            <p:nvPr/>
          </p:nvSpPr>
          <p:spPr>
            <a:xfrm rot="10800000">
              <a:off x="183950" y="-41250"/>
              <a:ext cx="1807800" cy="5187000"/>
            </a:xfrm>
            <a:prstGeom prst="trapezoid">
              <a:avLst>
                <a:gd name="adj" fmla="val 27356"/>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35"/>
            <p:cNvSpPr/>
            <p:nvPr/>
          </p:nvSpPr>
          <p:spPr>
            <a:xfrm>
              <a:off x="-22475" y="-45875"/>
              <a:ext cx="1254300" cy="5187000"/>
            </a:xfrm>
            <a:prstGeom prst="rect">
              <a:avLst/>
            </a:prstGeom>
            <a:solidFill>
              <a:srgbClr val="F0EEE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1" name="Google Shape;31;p35"/>
          <p:cNvSpPr txBox="1">
            <a:spLocks noGrp="1"/>
          </p:cNvSpPr>
          <p:nvPr>
            <p:ph type="subTitle" idx="1"/>
          </p:nvPr>
        </p:nvSpPr>
        <p:spPr>
          <a:xfrm>
            <a:off x="253200" y="2096725"/>
            <a:ext cx="4271700" cy="38472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595959"/>
              </a:buClr>
              <a:buSzPts val="2500"/>
              <a:buFont typeface="Barlow Semi Condensed"/>
              <a:buNone/>
              <a:defRPr sz="2500" b="0" i="0" u="none" strike="noStrike" cap="all" normalizeH="0" baseline="0">
                <a:solidFill>
                  <a:srgbClr val="595959"/>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32" name="Google Shape;32;p35"/>
          <p:cNvSpPr txBox="1">
            <a:spLocks noGrp="1"/>
          </p:cNvSpPr>
          <p:nvPr>
            <p:ph type="title"/>
          </p:nvPr>
        </p:nvSpPr>
        <p:spPr>
          <a:xfrm>
            <a:off x="253200" y="1485900"/>
            <a:ext cx="8346900" cy="611706"/>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5300"/>
              <a:buFont typeface="Barlow Semi Condensed"/>
              <a:buNone/>
              <a:defRPr sz="5300" b="1" i="0" u="none" strike="noStrike" cap="all" normalizeH="0"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9" name="Google Shape;106;p46">
            <a:extLst>
              <a:ext uri="{FF2B5EF4-FFF2-40B4-BE49-F238E27FC236}">
                <a16:creationId xmlns:a16="http://schemas.microsoft.com/office/drawing/2014/main" id="{79BD889D-0563-4A48-8D55-80FBF740784B}"/>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Picture 9">
            <a:extLst>
              <a:ext uri="{FF2B5EF4-FFF2-40B4-BE49-F238E27FC236}">
                <a16:creationId xmlns:a16="http://schemas.microsoft.com/office/drawing/2014/main" id="{61291114-A6A0-40D8-8770-14E5ADA8C6A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936">
          <p15:clr>
            <a:srgbClr val="E4696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Red)" preserve="1">
  <p:cSld name="Section Header (Red)">
    <p:bg>
      <p:bgPr>
        <a:solidFill>
          <a:schemeClr val="lt1"/>
        </a:solidFill>
        <a:effectLst/>
      </p:bgPr>
    </p:bg>
    <p:spTree>
      <p:nvGrpSpPr>
        <p:cNvPr id="1" name="Shape 33"/>
        <p:cNvGrpSpPr/>
        <p:nvPr/>
      </p:nvGrpSpPr>
      <p:grpSpPr>
        <a:xfrm>
          <a:off x="0" y="0"/>
          <a:ext cx="0" cy="0"/>
          <a:chOff x="0" y="0"/>
          <a:chExt cx="0" cy="0"/>
        </a:xfrm>
      </p:grpSpPr>
      <p:grpSp>
        <p:nvGrpSpPr>
          <p:cNvPr id="34" name="Google Shape;34;p36"/>
          <p:cNvGrpSpPr/>
          <p:nvPr/>
        </p:nvGrpSpPr>
        <p:grpSpPr>
          <a:xfrm>
            <a:off x="-46100" y="-19125"/>
            <a:ext cx="3416926" cy="5181754"/>
            <a:chOff x="-1431680" y="-45868"/>
            <a:chExt cx="3423430" cy="5191618"/>
          </a:xfrm>
        </p:grpSpPr>
        <p:sp>
          <p:nvSpPr>
            <p:cNvPr id="35" name="Google Shape;35;p36"/>
            <p:cNvSpPr/>
            <p:nvPr/>
          </p:nvSpPr>
          <p:spPr>
            <a:xfrm rot="10800000">
              <a:off x="183950" y="-41250"/>
              <a:ext cx="1807800" cy="5187000"/>
            </a:xfrm>
            <a:prstGeom prst="trapezoid">
              <a:avLst>
                <a:gd name="adj" fmla="val 27356"/>
              </a:avLst>
            </a:prstGeom>
            <a:solidFill>
              <a:srgbClr val="C20E38"/>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C20E38"/>
                </a:solidFill>
                <a:latin typeface="Arial"/>
                <a:ea typeface="Arial"/>
                <a:cs typeface="Arial"/>
                <a:sym typeface="Arial"/>
              </a:endParaRPr>
            </a:p>
          </p:txBody>
        </p:sp>
        <p:sp>
          <p:nvSpPr>
            <p:cNvPr id="36" name="Google Shape;36;p36"/>
            <p:cNvSpPr/>
            <p:nvPr/>
          </p:nvSpPr>
          <p:spPr>
            <a:xfrm>
              <a:off x="-1431680" y="-45868"/>
              <a:ext cx="2663400" cy="51870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C20E38"/>
                </a:solidFill>
                <a:latin typeface="Arial"/>
                <a:ea typeface="Arial"/>
                <a:cs typeface="Arial"/>
                <a:sym typeface="Arial"/>
              </a:endParaRPr>
            </a:p>
          </p:txBody>
        </p:sp>
      </p:grpSp>
      <p:sp>
        <p:nvSpPr>
          <p:cNvPr id="38" name="Google Shape;38;p36"/>
          <p:cNvSpPr txBox="1">
            <a:spLocks noGrp="1"/>
          </p:cNvSpPr>
          <p:nvPr>
            <p:ph type="title" hasCustomPrompt="1"/>
          </p:nvPr>
        </p:nvSpPr>
        <p:spPr>
          <a:xfrm>
            <a:off x="3808575" y="1665175"/>
            <a:ext cx="3923700" cy="101566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400"/>
              <a:buFont typeface="Barlow Semi Condensed"/>
              <a:buNone/>
              <a:defRPr sz="440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dirty="0"/>
              <a:t>CLICK TO ADD HEADLINE </a:t>
            </a:r>
            <a:endParaRPr dirty="0"/>
          </a:p>
        </p:txBody>
      </p:sp>
      <p:sp>
        <p:nvSpPr>
          <p:cNvPr id="39" name="Google Shape;39;p36"/>
          <p:cNvSpPr txBox="1">
            <a:spLocks noGrp="1"/>
          </p:cNvSpPr>
          <p:nvPr>
            <p:ph type="subTitle" idx="1"/>
          </p:nvPr>
        </p:nvSpPr>
        <p:spPr>
          <a:xfrm>
            <a:off x="3808575" y="2799875"/>
            <a:ext cx="4271700" cy="276999"/>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595959"/>
              </a:buClr>
              <a:buSzPts val="1800"/>
              <a:buFont typeface="Barlow Semi Condensed"/>
              <a:buNone/>
              <a:defRPr sz="1800" b="0" i="0" u="none" strike="noStrike" cap="all" baseline="0">
                <a:solidFill>
                  <a:srgbClr val="595959"/>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9pPr>
          </a:lstStyle>
          <a:p>
            <a:endParaRPr/>
          </a:p>
        </p:txBody>
      </p:sp>
      <p:pic>
        <p:nvPicPr>
          <p:cNvPr id="8" name="Picture 7">
            <a:extLst>
              <a:ext uri="{FF2B5EF4-FFF2-40B4-BE49-F238E27FC236}">
                <a16:creationId xmlns:a16="http://schemas.microsoft.com/office/drawing/2014/main" id="{9B2BAFAF-6CF1-443C-9EEE-5A613666F86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768" y="2065172"/>
            <a:ext cx="2818175" cy="661544"/>
          </a:xfrm>
          <a:prstGeom prst="rect">
            <a:avLst/>
          </a:prstGeom>
        </p:spPr>
      </p:pic>
    </p:spTree>
  </p:cSld>
  <p:clrMapOvr>
    <a:masterClrMapping/>
  </p:clrMapOvr>
  <p:extLst mod="1">
    <p:ext uri="{DCECCB84-F9BA-43D5-87BE-67443E8EF086}">
      <p15:sldGuideLst xmlns:p15="http://schemas.microsoft.com/office/powerpoint/2012/main">
        <p15:guide id="1" orient="horz" pos="1049">
          <p15:clr>
            <a:srgbClr val="E46962"/>
          </p15:clr>
        </p15:guide>
        <p15:guide id="2" orient="horz" pos="1800">
          <p15:clr>
            <a:srgbClr val="E4696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idebar (Left)" preserve="1">
  <p:cSld name="Sidebar (Left)">
    <p:spTree>
      <p:nvGrpSpPr>
        <p:cNvPr id="1" name="Shape 40"/>
        <p:cNvGrpSpPr/>
        <p:nvPr/>
      </p:nvGrpSpPr>
      <p:grpSpPr>
        <a:xfrm>
          <a:off x="0" y="0"/>
          <a:ext cx="0" cy="0"/>
          <a:chOff x="0" y="0"/>
          <a:chExt cx="0" cy="0"/>
        </a:xfrm>
      </p:grpSpPr>
      <p:sp>
        <p:nvSpPr>
          <p:cNvPr id="41" name="Google Shape;41;p37"/>
          <p:cNvSpPr/>
          <p:nvPr/>
        </p:nvSpPr>
        <p:spPr>
          <a:xfrm>
            <a:off x="-4750" y="0"/>
            <a:ext cx="3524100" cy="5143500"/>
          </a:xfrm>
          <a:prstGeom prst="rect">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2" name="Google Shape;42;p37"/>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3519400" y="0"/>
            <a:ext cx="5624501" cy="4432601"/>
          </a:xfrm>
          <a:prstGeom prst="rect">
            <a:avLst/>
          </a:prstGeom>
          <a:noFill/>
          <a:ln>
            <a:noFill/>
          </a:ln>
        </p:spPr>
      </p:pic>
      <p:sp>
        <p:nvSpPr>
          <p:cNvPr id="43" name="Google Shape;43;p37"/>
          <p:cNvSpPr/>
          <p:nvPr/>
        </p:nvSpPr>
        <p:spPr>
          <a:xfrm>
            <a:off x="3519400" y="4432600"/>
            <a:ext cx="5624400" cy="7110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 name="Google Shape;45;p37"/>
          <p:cNvSpPr txBox="1">
            <a:spLocks noGrp="1"/>
          </p:cNvSpPr>
          <p:nvPr>
            <p:ph type="title" hasCustomPrompt="1"/>
          </p:nvPr>
        </p:nvSpPr>
        <p:spPr>
          <a:xfrm>
            <a:off x="386600" y="315750"/>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46" name="Google Shape;46;p37"/>
          <p:cNvSpPr txBox="1">
            <a:spLocks noGrp="1"/>
          </p:cNvSpPr>
          <p:nvPr>
            <p:ph type="body" idx="1" hasCustomPrompt="1"/>
          </p:nvPr>
        </p:nvSpPr>
        <p:spPr>
          <a:xfrm>
            <a:off x="386600" y="1451200"/>
            <a:ext cx="2951700" cy="2756400"/>
          </a:xfrm>
          <a:prstGeom prst="rect">
            <a:avLst/>
          </a:prstGeom>
          <a:noFill/>
          <a:ln>
            <a:noFill/>
          </a:ln>
        </p:spPr>
        <p:txBody>
          <a:bodyPr spcFirstLastPara="1" wrap="square" lIns="0" tIns="0" rIns="0" bIns="0" anchor="t" anchorCtr="0">
            <a:noAutofit/>
          </a:bodyPr>
          <a:lstStyle>
            <a:lvl1pPr marL="0" marR="0" lvl="0" indent="-285750" algn="l" rtl="0">
              <a:lnSpc>
                <a:spcPct val="100000"/>
              </a:lnSpc>
              <a:spcBef>
                <a:spcPts val="0"/>
              </a:spcBef>
              <a:spcAft>
                <a:spcPts val="0"/>
              </a:spcAft>
              <a:buClr>
                <a:srgbClr val="7B8898"/>
              </a:buClr>
              <a:buSzPts val="1350"/>
              <a:buFont typeface="Arial" panose="020B0604020202020204" pitchFamily="34" charset="0"/>
              <a:buChar char="•"/>
              <a:defRPr sz="140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100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r>
              <a:rPr lang="en-US" dirty="0"/>
              <a:t>Click to add text</a:t>
            </a:r>
          </a:p>
          <a:p>
            <a:r>
              <a:rPr lang="en-US" dirty="0"/>
              <a:t>Or bulleted list</a:t>
            </a:r>
            <a:endParaRPr dirty="0"/>
          </a:p>
        </p:txBody>
      </p:sp>
      <p:pic>
        <p:nvPicPr>
          <p:cNvPr id="8" name="Picture 7">
            <a:extLst>
              <a:ext uri="{FF2B5EF4-FFF2-40B4-BE49-F238E27FC236}">
                <a16:creationId xmlns:a16="http://schemas.microsoft.com/office/drawing/2014/main" id="{5185C761-8424-400E-BDBE-D702E6FB426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72">
          <p15:clr>
            <a:srgbClr val="E4696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idebar (Right)" preserve="1">
  <p:cSld name="Sidebar (Right)">
    <p:spTree>
      <p:nvGrpSpPr>
        <p:cNvPr id="1" name="Shape 47"/>
        <p:cNvGrpSpPr/>
        <p:nvPr/>
      </p:nvGrpSpPr>
      <p:grpSpPr>
        <a:xfrm>
          <a:off x="0" y="0"/>
          <a:ext cx="0" cy="0"/>
          <a:chOff x="0" y="0"/>
          <a:chExt cx="0" cy="0"/>
        </a:xfrm>
      </p:grpSpPr>
      <p:pic>
        <p:nvPicPr>
          <p:cNvPr id="48" name="Google Shape;48;p38"/>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2400" y="-25"/>
            <a:ext cx="5429251" cy="4525851"/>
          </a:xfrm>
          <a:prstGeom prst="rect">
            <a:avLst/>
          </a:prstGeom>
          <a:noFill/>
          <a:ln>
            <a:noFill/>
          </a:ln>
        </p:spPr>
      </p:pic>
      <p:sp>
        <p:nvSpPr>
          <p:cNvPr id="49" name="Google Shape;49;p38"/>
          <p:cNvSpPr/>
          <p:nvPr/>
        </p:nvSpPr>
        <p:spPr>
          <a:xfrm>
            <a:off x="-2400" y="4525825"/>
            <a:ext cx="5624400" cy="6177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38"/>
          <p:cNvSpPr/>
          <p:nvPr/>
        </p:nvSpPr>
        <p:spPr>
          <a:xfrm>
            <a:off x="5389200" y="-25"/>
            <a:ext cx="3757200" cy="5143500"/>
          </a:xfrm>
          <a:prstGeom prst="rect">
            <a:avLst/>
          </a:prstGeom>
          <a:solidFill>
            <a:srgbClr val="F4F2F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 name="Google Shape;52;p38"/>
          <p:cNvSpPr txBox="1">
            <a:spLocks noGrp="1"/>
          </p:cNvSpPr>
          <p:nvPr>
            <p:ph type="title" hasCustomPrompt="1"/>
          </p:nvPr>
        </p:nvSpPr>
        <p:spPr>
          <a:xfrm>
            <a:off x="5697100" y="327225"/>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53" name="Google Shape;53;p38"/>
          <p:cNvSpPr txBox="1">
            <a:spLocks noGrp="1"/>
          </p:cNvSpPr>
          <p:nvPr>
            <p:ph type="body" idx="1" hasCustomPrompt="1"/>
          </p:nvPr>
        </p:nvSpPr>
        <p:spPr>
          <a:xfrm>
            <a:off x="5709700" y="1537625"/>
            <a:ext cx="2851500" cy="2756400"/>
          </a:xfrm>
          <a:prstGeom prst="rect">
            <a:avLst/>
          </a:prstGeom>
          <a:noFill/>
          <a:ln>
            <a:noFill/>
          </a:ln>
        </p:spPr>
        <p:txBody>
          <a:bodyPr spcFirstLastPara="1" wrap="square" lIns="0" tIns="0" rIns="0" bIns="0" anchor="t" anchorCtr="0">
            <a:noAutofit/>
          </a:bodyPr>
          <a:lstStyle>
            <a:lvl1pPr marL="0" marR="0" lvl="0" indent="-285750" algn="l" rtl="0">
              <a:lnSpc>
                <a:spcPct val="100000"/>
              </a:lnSpc>
              <a:spcBef>
                <a:spcPts val="0"/>
              </a:spcBef>
              <a:spcAft>
                <a:spcPts val="0"/>
              </a:spcAft>
              <a:buClr>
                <a:srgbClr val="7B8898"/>
              </a:buClr>
              <a:buSzPts val="1350"/>
              <a:buFont typeface="Arial" panose="020B0604020202020204" pitchFamily="34" charset="0"/>
              <a:buChar char="•"/>
              <a:defRPr sz="140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r>
              <a:rPr lang="en-US" dirty="0"/>
              <a:t>Click to add text</a:t>
            </a:r>
          </a:p>
          <a:p>
            <a:r>
              <a:rPr lang="en-US" dirty="0"/>
              <a:t>Or bulleted list</a:t>
            </a:r>
          </a:p>
          <a:p>
            <a:endParaRPr dirty="0"/>
          </a:p>
        </p:txBody>
      </p:sp>
      <p:pic>
        <p:nvPicPr>
          <p:cNvPr id="8" name="Picture 7">
            <a:extLst>
              <a:ext uri="{FF2B5EF4-FFF2-40B4-BE49-F238E27FC236}">
                <a16:creationId xmlns:a16="http://schemas.microsoft.com/office/drawing/2014/main" id="{FF9DA70B-A17C-496D-8EEF-37938F34CB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69">
          <p15:clr>
            <a:srgbClr val="E4696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Screen (Left)" preserve="1">
  <p:cSld name="Split Screen (Left)">
    <p:bg>
      <p:bgPr>
        <a:solidFill>
          <a:schemeClr val="lt1"/>
        </a:solidFill>
        <a:effectLst/>
      </p:bgPr>
    </p:bg>
    <p:spTree>
      <p:nvGrpSpPr>
        <p:cNvPr id="1" name="Shape 54"/>
        <p:cNvGrpSpPr/>
        <p:nvPr/>
      </p:nvGrpSpPr>
      <p:grpSpPr>
        <a:xfrm>
          <a:off x="0" y="0"/>
          <a:ext cx="0" cy="0"/>
          <a:chOff x="0" y="0"/>
          <a:chExt cx="0" cy="0"/>
        </a:xfrm>
      </p:grpSpPr>
      <p:pic>
        <p:nvPicPr>
          <p:cNvPr id="55" name="Google Shape;55;p39"/>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4572000" y="0"/>
            <a:ext cx="4571999" cy="5143502"/>
          </a:xfrm>
          <a:prstGeom prst="rect">
            <a:avLst/>
          </a:prstGeom>
          <a:noFill/>
          <a:ln>
            <a:noFill/>
          </a:ln>
          <a:effectLst>
            <a:outerShdw blurRad="57150" dist="9525" dir="7740000" algn="bl" rotWithShape="0">
              <a:srgbClr val="000000">
                <a:alpha val="49411"/>
              </a:srgbClr>
            </a:outerShdw>
          </a:effectLst>
        </p:spPr>
      </p:pic>
      <p:sp>
        <p:nvSpPr>
          <p:cNvPr id="58" name="Google Shape;58;p39"/>
          <p:cNvSpPr txBox="1">
            <a:spLocks noGrp="1"/>
          </p:cNvSpPr>
          <p:nvPr>
            <p:ph type="title" hasCustomPrompt="1"/>
          </p:nvPr>
        </p:nvSpPr>
        <p:spPr>
          <a:xfrm>
            <a:off x="353225" y="556290"/>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59" name="Google Shape;59;p39"/>
          <p:cNvSpPr txBox="1">
            <a:spLocks noGrp="1"/>
          </p:cNvSpPr>
          <p:nvPr>
            <p:ph type="subTitle" idx="1" hasCustomPrompt="1"/>
          </p:nvPr>
        </p:nvSpPr>
        <p:spPr>
          <a:xfrm>
            <a:off x="353225" y="1691261"/>
            <a:ext cx="3586200" cy="215444"/>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r>
              <a:rPr lang="en-US" dirty="0"/>
              <a:t>Add body text here</a:t>
            </a:r>
            <a:endParaRPr dirty="0"/>
          </a:p>
        </p:txBody>
      </p:sp>
      <p:sp>
        <p:nvSpPr>
          <p:cNvPr id="7" name="Google Shape;106;p46">
            <a:extLst>
              <a:ext uri="{FF2B5EF4-FFF2-40B4-BE49-F238E27FC236}">
                <a16:creationId xmlns:a16="http://schemas.microsoft.com/office/drawing/2014/main" id="{29C3DCB7-3A97-4199-A118-0147B64F9AE1}"/>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F2F3A9C1-7E3A-4613-BCC1-93432AC9C0F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833">
          <p15:clr>
            <a:srgbClr val="E46962"/>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name="simple-light-2">
    <p:bg>
      <p:bgPr>
        <a:gradFill>
          <a:gsLst>
            <a:gs pos="0">
              <a:srgbClr val="B30738"/>
            </a:gs>
            <a:gs pos="100000">
              <a:srgbClr val="811E2D"/>
            </a:gs>
          </a:gsLst>
          <a:lin ang="5400700" scaled="0"/>
        </a:gra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B6C13-CBC3-4BE4-A8D9-5EEAF2B998C5}"/>
              </a:ext>
            </a:extLst>
          </p:cNvPr>
          <p:cNvSpPr>
            <a:spLocks noGrp="1"/>
          </p:cNvSpPr>
          <p:nvPr>
            <p:ph type="title"/>
          </p:nvPr>
        </p:nvSpPr>
        <p:spPr/>
        <p:txBody>
          <a:bodyPr/>
          <a:lstStyle/>
          <a:p>
            <a:r>
              <a:rPr lang="en-US" dirty="0" err="1"/>
              <a:t>Leavey</a:t>
            </a:r>
            <a:r>
              <a:rPr lang="en-US" dirty="0"/>
              <a:t> </a:t>
            </a:r>
            <a:r>
              <a:rPr lang="en-US" dirty="0" err="1"/>
              <a:t>Powerpoint</a:t>
            </a:r>
            <a:r>
              <a:rPr lang="en-US" dirty="0"/>
              <a:t> template</a:t>
            </a:r>
          </a:p>
        </p:txBody>
      </p:sp>
      <p:sp>
        <p:nvSpPr>
          <p:cNvPr id="3" name="Subtitle 2">
            <a:extLst>
              <a:ext uri="{FF2B5EF4-FFF2-40B4-BE49-F238E27FC236}">
                <a16:creationId xmlns:a16="http://schemas.microsoft.com/office/drawing/2014/main" id="{38FD6CBD-C5A7-4E3A-930F-C2DEB9662099}"/>
              </a:ext>
            </a:extLst>
          </p:cNvPr>
          <p:cNvSpPr>
            <a:spLocks noGrp="1"/>
          </p:cNvSpPr>
          <p:nvPr>
            <p:ph type="subTitle" idx="1"/>
          </p:nvPr>
        </p:nvSpPr>
        <p:spPr/>
        <p:txBody>
          <a:bodyPr/>
          <a:lstStyle/>
          <a:p>
            <a:r>
              <a:rPr lang="en-US" dirty="0"/>
              <a:t>Instructions</a:t>
            </a:r>
          </a:p>
        </p:txBody>
      </p:sp>
      <p:sp>
        <p:nvSpPr>
          <p:cNvPr id="4" name="Text Placeholder 3">
            <a:extLst>
              <a:ext uri="{FF2B5EF4-FFF2-40B4-BE49-F238E27FC236}">
                <a16:creationId xmlns:a16="http://schemas.microsoft.com/office/drawing/2014/main" id="{024E6204-B2AE-4381-9232-F67DBEDA548A}"/>
              </a:ext>
            </a:extLst>
          </p:cNvPr>
          <p:cNvSpPr>
            <a:spLocks noGrp="1"/>
          </p:cNvSpPr>
          <p:nvPr>
            <p:ph type="body" idx="2"/>
          </p:nvPr>
        </p:nvSpPr>
        <p:spPr>
          <a:xfrm>
            <a:off x="637700" y="1646568"/>
            <a:ext cx="7692000" cy="646331"/>
          </a:xfrm>
        </p:spPr>
        <p:txBody>
          <a:bodyPr/>
          <a:lstStyle/>
          <a:p>
            <a:r>
              <a:rPr lang="en-US" dirty="0"/>
              <a:t>You’ll find all the template slides available under “New Slide” above in the toolbar.  Once you select a template, you can easily add photos, text, etc.  In addition to various photo options for particular slides, you’ll also find slides that are fully customizable where you can easily add your own art/photos.</a:t>
            </a:r>
          </a:p>
        </p:txBody>
      </p:sp>
    </p:spTree>
    <p:extLst>
      <p:ext uri="{BB962C8B-B14F-4D97-AF65-F5344CB8AC3E}">
        <p14:creationId xmlns:p14="http://schemas.microsoft.com/office/powerpoint/2010/main" val="2551047311"/>
      </p:ext>
    </p:extLst>
  </p:cSld>
  <p:clrMapOvr>
    <a:masterClrMapping/>
  </p:clrMapOvr>
</p:sld>
</file>

<file path=ppt/theme/theme1.xml><?xml version="1.0" encoding="utf-8"?>
<a:theme xmlns:a="http://schemas.openxmlformats.org/drawingml/2006/main" name="Leavey Template">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66</Words>
  <Application>Microsoft Office PowerPoint</Application>
  <PresentationFormat>On-screen Show (16:9)</PresentationFormat>
  <Paragraphs>3</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Barlow Semi Condensed Medium</vt:lpstr>
      <vt:lpstr>Barlow Semi Condensed</vt:lpstr>
      <vt:lpstr>Barlow Semi Condensed SemiBold</vt:lpstr>
      <vt:lpstr>Leavey Template</vt:lpstr>
      <vt:lpstr>Leavey Powerpoint template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Craig Kaufman</dc:creator>
  <cp:lastModifiedBy>Craig Kaufman</cp:lastModifiedBy>
  <cp:revision>19</cp:revision>
  <dcterms:modified xsi:type="dcterms:W3CDTF">2025-02-06T18:36:37Z</dcterms:modified>
</cp:coreProperties>
</file>