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8" r:id="rId2"/>
  </p:sldIdLst>
  <p:sldSz cx="12192000" cy="6858000"/>
  <p:notesSz cx="6858000" cy="9144000"/>
  <p:embeddedFontLst>
    <p:embeddedFont>
      <p:font typeface="Avenir" panose="02000503020000020003" pitchFamily="2" charset="0"/>
      <p:regular r:id="rId3"/>
      <p:italic r:id="rId4"/>
    </p:embeddedFont>
    <p:embeddedFont>
      <p:font typeface="Avenir Black" panose="02000503020000020003" pitchFamily="2" charset="0"/>
      <p:bold r:id="rId5"/>
      <p:italic r:id="rId6"/>
      <p:boldItalic r:id="rId7"/>
    </p:embeddedFont>
    <p:embeddedFont>
      <p:font typeface="Avenir Book" panose="02000503020000020003" pitchFamily="2" charset="0"/>
      <p:regular r:id="rId8"/>
      <p:italic r:id="rId9"/>
    </p:embeddedFont>
    <p:embeddedFont>
      <p:font typeface="Avenir Medium" panose="02000503020000020003" pitchFamily="2" charset="0"/>
      <p:regular r:id="rId10"/>
      <p:italic r:id="rId11"/>
    </p:embeddedFont>
    <p:embeddedFont>
      <p:font typeface="Barlow Semi Condensed" panose="020F0502020204030204" pitchFamily="34" charset="0"/>
      <p:regular r:id="rId12"/>
      <p:bold r:id="rId13"/>
      <p:italic r:id="rId14"/>
      <p:boldItalic r:id="rId15"/>
    </p:embeddedFont>
    <p:embeddedFont>
      <p:font typeface="Barlow Semi Condensed Medium" panose="020F0502020204030204" pitchFamily="34" charset="0"/>
      <p:regular r:id="rId16"/>
      <p:italic r:id="rId17"/>
    </p:embeddedFont>
    <p:embeddedFont>
      <p:font typeface="Barlow Semi Condensed SemiBold"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88"/>
    <p:restoredTop sz="94694"/>
  </p:normalViewPr>
  <p:slideViewPr>
    <p:cSldViewPr snapToGrid="0">
      <p:cViewPr>
        <p:scale>
          <a:sx n="95" d="100"/>
          <a:sy n="95" d="100"/>
        </p:scale>
        <p:origin x="3288"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font" Target="fonts/font16.fntdata"/><Relationship Id="rId3" Type="http://schemas.openxmlformats.org/officeDocument/2006/relationships/font" Target="fonts/font1.fntdata"/><Relationship Id="rId21" Type="http://schemas.openxmlformats.org/officeDocument/2006/relationships/font" Target="fonts/font19.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24" Type="http://schemas.openxmlformats.org/officeDocument/2006/relationships/theme" Target="theme/theme1.xml"/><Relationship Id="rId5" Type="http://schemas.openxmlformats.org/officeDocument/2006/relationships/font" Target="fonts/font3.fntdata"/><Relationship Id="rId15" Type="http://schemas.openxmlformats.org/officeDocument/2006/relationships/font" Target="fonts/font13.fntdata"/><Relationship Id="rId23" Type="http://schemas.openxmlformats.org/officeDocument/2006/relationships/viewProps" Target="viewProps.xml"/><Relationship Id="rId10" Type="http://schemas.openxmlformats.org/officeDocument/2006/relationships/font" Target="fonts/font8.fntdata"/><Relationship Id="rId19" Type="http://schemas.openxmlformats.org/officeDocument/2006/relationships/font" Target="fonts/font17.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partment/Faculty Title Slide (Red)" preserve="1">
  <p:cSld name="Department/Faculty Title Slide (Red)">
    <p:bg>
      <p:bgPr>
        <a:gradFill>
          <a:gsLst>
            <a:gs pos="0">
              <a:srgbClr val="B30738"/>
            </a:gs>
            <a:gs pos="100000">
              <a:srgbClr val="811E2D"/>
            </a:gs>
          </a:gsLst>
          <a:lin ang="5400012" scaled="0"/>
        </a:gradFill>
        <a:effectLst/>
      </p:bgPr>
    </p:bg>
    <p:spTree>
      <p:nvGrpSpPr>
        <p:cNvPr id="1" name="Shape 13"/>
        <p:cNvGrpSpPr/>
        <p:nvPr/>
      </p:nvGrpSpPr>
      <p:grpSpPr>
        <a:xfrm>
          <a:off x="0" y="0"/>
          <a:ext cx="0" cy="0"/>
          <a:chOff x="0" y="0"/>
          <a:chExt cx="0" cy="0"/>
        </a:xfrm>
      </p:grpSpPr>
      <p:sp>
        <p:nvSpPr>
          <p:cNvPr id="14" name="Google Shape;14;p3"/>
          <p:cNvSpPr/>
          <p:nvPr/>
        </p:nvSpPr>
        <p:spPr>
          <a:xfrm>
            <a:off x="66900" y="78067"/>
            <a:ext cx="12043600" cy="6679600"/>
          </a:xfrm>
          <a:prstGeom prst="rect">
            <a:avLst/>
          </a:prstGeom>
          <a:no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 name="Google Shape;15;p3"/>
          <p:cNvSpPr txBox="1">
            <a:spLocks noGrp="1"/>
          </p:cNvSpPr>
          <p:nvPr>
            <p:ph type="subTitle" idx="1" hasCustomPrompt="1"/>
          </p:nvPr>
        </p:nvSpPr>
        <p:spPr>
          <a:xfrm>
            <a:off x="3341800" y="4555267"/>
            <a:ext cx="5508400" cy="328295"/>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F4F2F0"/>
              </a:buClr>
              <a:buSzPts val="1600"/>
              <a:buFont typeface="Barlow Semi Condensed"/>
              <a:buNone/>
              <a:defRPr sz="2133" b="0" i="0" u="none" strike="noStrike" cap="none">
                <a:solidFill>
                  <a:srgbClr val="F4F2F0"/>
                </a:solidFill>
                <a:latin typeface="Avenir Book" panose="02000503020000020003" pitchFamily="2" charset="0"/>
                <a:ea typeface="Avenir Boo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dirty="0"/>
              <a:t>Click to add subtitle</a:t>
            </a:r>
            <a:endParaRPr dirty="0"/>
          </a:p>
        </p:txBody>
      </p:sp>
      <p:pic>
        <p:nvPicPr>
          <p:cNvPr id="16" name="Google Shape;16;p3" title="Leavey Logo (White).png"/>
          <p:cNvPicPr preferRelativeResize="0"/>
          <p:nvPr/>
        </p:nvPicPr>
        <p:blipFill>
          <a:blip r:embed="rId2">
            <a:alphaModFix/>
          </a:blip>
          <a:stretch>
            <a:fillRect/>
          </a:stretch>
        </p:blipFill>
        <p:spPr>
          <a:xfrm>
            <a:off x="1968318" y="1490101"/>
            <a:ext cx="8255365" cy="1938900"/>
          </a:xfrm>
          <a:prstGeom prst="rect">
            <a:avLst/>
          </a:prstGeom>
          <a:noFill/>
          <a:ln>
            <a:noFill/>
          </a:ln>
        </p:spPr>
      </p:pic>
    </p:spTree>
    <p:extLst>
      <p:ext uri="{BB962C8B-B14F-4D97-AF65-F5344CB8AC3E}">
        <p14:creationId xmlns:p14="http://schemas.microsoft.com/office/powerpoint/2010/main" val="87343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Screen (Right)" preserve="1">
  <p:cSld name="Split Screen (Right)">
    <p:bg>
      <p:bgPr>
        <a:solidFill>
          <a:schemeClr val="lt1"/>
        </a:solidFill>
        <a:effectLst/>
      </p:bgPr>
    </p:bg>
    <p:spTree>
      <p:nvGrpSpPr>
        <p:cNvPr id="1" name="Shape 66"/>
        <p:cNvGrpSpPr/>
        <p:nvPr/>
      </p:nvGrpSpPr>
      <p:grpSpPr>
        <a:xfrm>
          <a:off x="0" y="0"/>
          <a:ext cx="0" cy="0"/>
          <a:chOff x="0" y="0"/>
          <a:chExt cx="0" cy="0"/>
        </a:xfrm>
      </p:grpSpPr>
      <p:pic>
        <p:nvPicPr>
          <p:cNvPr id="67" name="Google Shape;67;p12"/>
          <p:cNvPicPr preferRelativeResize="0"/>
          <p:nvPr/>
        </p:nvPicPr>
        <p:blipFill rotWithShape="1">
          <a:blip r:embed="rId2">
            <a:alphaModFix/>
          </a:blip>
          <a:srcRect/>
          <a:stretch/>
        </p:blipFill>
        <p:spPr>
          <a:xfrm>
            <a:off x="1" y="0"/>
            <a:ext cx="6095999" cy="6858003"/>
          </a:xfrm>
          <a:prstGeom prst="rect">
            <a:avLst/>
          </a:prstGeom>
          <a:noFill/>
          <a:ln>
            <a:noFill/>
          </a:ln>
          <a:effectLst>
            <a:outerShdw blurRad="57150" dist="9525" dir="7740000" algn="bl" rotWithShape="0">
              <a:srgbClr val="000000">
                <a:alpha val="49019"/>
              </a:srgbClr>
            </a:outerShdw>
          </a:effectLst>
        </p:spPr>
      </p:pic>
      <p:sp>
        <p:nvSpPr>
          <p:cNvPr id="68" name="Google Shape;68;p12"/>
          <p:cNvSpPr txBox="1">
            <a:spLocks noGrp="1"/>
          </p:cNvSpPr>
          <p:nvPr>
            <p:ph type="title" hasCustomPrompt="1"/>
          </p:nvPr>
        </p:nvSpPr>
        <p:spPr>
          <a:xfrm>
            <a:off x="6663000" y="766231"/>
            <a:ext cx="5016000" cy="1262012"/>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434343"/>
              </a:buClr>
              <a:buSzPts val="4100"/>
              <a:buFont typeface="Barlow Semi Condensed SemiBold"/>
              <a:buNone/>
              <a:defRPr sz="5467" b="1" i="0" u="none" strike="noStrike" cap="none">
                <a:solidFill>
                  <a:srgbClr val="434343"/>
                </a:solidFill>
                <a:latin typeface="Avenir Black" panose="02000503020000020003" pitchFamily="2" charset="0"/>
                <a:ea typeface="Avenir Black" panose="02000503020000020003" pitchFamily="2" charset="0"/>
                <a:cs typeface="Barlow Semi Condensed SemiBold"/>
                <a:sym typeface="Barlow Semi Condensed SemiBol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69" name="Google Shape;69;p12"/>
          <p:cNvSpPr txBox="1">
            <a:spLocks noGrp="1"/>
          </p:cNvSpPr>
          <p:nvPr>
            <p:ph type="subTitle" idx="1" hasCustomPrompt="1"/>
          </p:nvPr>
        </p:nvSpPr>
        <p:spPr>
          <a:xfrm>
            <a:off x="6663000" y="2255015"/>
            <a:ext cx="4781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Arial"/>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a:t>
            </a:r>
            <a:endParaRPr dirty="0"/>
          </a:p>
        </p:txBody>
      </p:sp>
      <p:sp>
        <p:nvSpPr>
          <p:cNvPr id="70" name="Google Shape;70;p12"/>
          <p:cNvSpPr/>
          <p:nvPr/>
        </p:nvSpPr>
        <p:spPr>
          <a:xfrm>
            <a:off x="8431400" y="5983700"/>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71" name="Google Shape;71;p12" title="Leavey Logo (White).png"/>
          <p:cNvPicPr preferRelativeResize="0"/>
          <p:nvPr/>
        </p:nvPicPr>
        <p:blipFill>
          <a:blip r:embed="rId3">
            <a:alphaModFix/>
          </a:blip>
          <a:stretch>
            <a:fillRect/>
          </a:stretch>
        </p:blipFill>
        <p:spPr>
          <a:xfrm>
            <a:off x="8611312" y="6063963"/>
            <a:ext cx="3143373" cy="738267"/>
          </a:xfrm>
          <a:prstGeom prst="rect">
            <a:avLst/>
          </a:prstGeom>
          <a:noFill/>
          <a:ln>
            <a:noFill/>
          </a:ln>
        </p:spPr>
      </p:pic>
    </p:spTree>
    <p:extLst>
      <p:ext uri="{BB962C8B-B14F-4D97-AF65-F5344CB8AC3E}">
        <p14:creationId xmlns:p14="http://schemas.microsoft.com/office/powerpoint/2010/main" val="224802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Full Screen Text (Red)" preserve="1" userDrawn="1">
  <p:cSld name="1Full Screen Text (Red)">
    <p:bg>
      <p:bgPr>
        <a:solidFill>
          <a:srgbClr val="A32035"/>
        </a:solidFill>
        <a:effectLst/>
      </p:bgPr>
    </p:bg>
    <p:spTree>
      <p:nvGrpSpPr>
        <p:cNvPr id="1" name="Shape 6"/>
        <p:cNvGrpSpPr/>
        <p:nvPr/>
      </p:nvGrpSpPr>
      <p:grpSpPr>
        <a:xfrm>
          <a:off x="0" y="0"/>
          <a:ext cx="0" cy="0"/>
          <a:chOff x="0" y="0"/>
          <a:chExt cx="0" cy="0"/>
        </a:xfrm>
      </p:grpSpPr>
      <p:sp>
        <p:nvSpPr>
          <p:cNvPr id="7" name="Google Shape;7;p2"/>
          <p:cNvSpPr/>
          <p:nvPr/>
        </p:nvSpPr>
        <p:spPr>
          <a:xfrm>
            <a:off x="-133" y="5910133"/>
            <a:ext cx="12192000" cy="948000"/>
          </a:xfrm>
          <a:prstGeom prst="rect">
            <a:avLst/>
          </a:prstGeom>
          <a:solidFill>
            <a:srgbClr val="F4F2F0"/>
          </a:solidFill>
          <a:ln>
            <a:noFill/>
          </a:ln>
          <a:effectLst>
            <a:outerShdw blurRad="57150" dist="19050" dir="5400000" algn="bl" rotWithShape="0">
              <a:srgbClr val="000000">
                <a:alpha val="4901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F4F2F0"/>
              </a:solidFill>
              <a:latin typeface="Arial"/>
              <a:ea typeface="Arial"/>
              <a:cs typeface="Arial"/>
              <a:sym typeface="Arial"/>
            </a:endParaRPr>
          </a:p>
        </p:txBody>
      </p:sp>
      <p:pic>
        <p:nvPicPr>
          <p:cNvPr id="8" name="Google Shape;8;p2" title="Leavey Logo (White).png"/>
          <p:cNvPicPr preferRelativeResize="0"/>
          <p:nvPr/>
        </p:nvPicPr>
        <p:blipFill>
          <a:blip r:embed="rId2">
            <a:alphaModFix/>
          </a:blip>
          <a:stretch>
            <a:fillRect/>
          </a:stretch>
        </p:blipFill>
        <p:spPr>
          <a:xfrm>
            <a:off x="8874795" y="5998196"/>
            <a:ext cx="3143373" cy="738267"/>
          </a:xfrm>
          <a:prstGeom prst="rect">
            <a:avLst/>
          </a:prstGeom>
          <a:noFill/>
          <a:ln>
            <a:noFill/>
          </a:ln>
        </p:spPr>
      </p:pic>
      <p:sp>
        <p:nvSpPr>
          <p:cNvPr id="9" name="Google Shape;9;p2"/>
          <p:cNvSpPr txBox="1">
            <a:spLocks noGrp="1"/>
          </p:cNvSpPr>
          <p:nvPr>
            <p:ph type="title" hasCustomPrompt="1"/>
          </p:nvPr>
        </p:nvSpPr>
        <p:spPr>
          <a:xfrm>
            <a:off x="850267" y="813801"/>
            <a:ext cx="11129200" cy="692497"/>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C20E38"/>
              </a:buClr>
              <a:buSzPts val="4500"/>
              <a:buFont typeface="Barlow Semi Condensed"/>
              <a:buNone/>
              <a:defRPr sz="6000" b="1" i="0" u="none" strike="noStrike" cap="none">
                <a:solidFill>
                  <a:srgbClr val="F4F2F0"/>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10" name="Google Shape;10;p2"/>
          <p:cNvSpPr txBox="1">
            <a:spLocks noGrp="1"/>
          </p:cNvSpPr>
          <p:nvPr>
            <p:ph type="subTitle" idx="1" hasCustomPrompt="1"/>
          </p:nvPr>
        </p:nvSpPr>
        <p:spPr>
          <a:xfrm>
            <a:off x="850267" y="1513967"/>
            <a:ext cx="5461600" cy="47198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434343"/>
              </a:buClr>
              <a:buSzPts val="2300"/>
              <a:buFont typeface="Barlow Semi Condensed"/>
              <a:buNone/>
              <a:defRPr sz="3067" b="0" i="0" u="none" strike="noStrike" cap="none">
                <a:solidFill>
                  <a:schemeClr val="lt1"/>
                </a:solidFill>
                <a:latin typeface="Avenir Medium" panose="02000503020000020003" pitchFamily="2" charset="0"/>
                <a:ea typeface="Avenir Medium" panose="02000503020000020003" pitchFamily="2" charset="0"/>
                <a:cs typeface="Barlow Semi Condensed"/>
                <a:sym typeface="Barlow Semi Condensed"/>
              </a:defRPr>
            </a:lvl1pPr>
            <a:lvl2pPr marR="0" lvl="1"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9pPr>
          </a:lstStyle>
          <a:p>
            <a:r>
              <a:rPr lang="en-US" dirty="0"/>
              <a:t>Click to add subtitle</a:t>
            </a:r>
            <a:endParaRPr dirty="0"/>
          </a:p>
        </p:txBody>
      </p:sp>
      <p:pic>
        <p:nvPicPr>
          <p:cNvPr id="12" name="Google Shape;12;p2" title="Leavey Logo (Red).png"/>
          <p:cNvPicPr preferRelativeResize="0"/>
          <p:nvPr/>
        </p:nvPicPr>
        <p:blipFill>
          <a:blip r:embed="rId3">
            <a:alphaModFix/>
          </a:blip>
          <a:stretch>
            <a:fillRect/>
          </a:stretch>
        </p:blipFill>
        <p:spPr>
          <a:xfrm>
            <a:off x="8874800" y="6004200"/>
            <a:ext cx="3118299" cy="726261"/>
          </a:xfrm>
          <a:prstGeom prst="rect">
            <a:avLst/>
          </a:prstGeom>
          <a:noFill/>
          <a:ln>
            <a:noFill/>
          </a:ln>
        </p:spPr>
      </p:pic>
      <p:sp>
        <p:nvSpPr>
          <p:cNvPr id="3" name="Google Shape;78;p13">
            <a:extLst>
              <a:ext uri="{FF2B5EF4-FFF2-40B4-BE49-F238E27FC236}">
                <a16:creationId xmlns:a16="http://schemas.microsoft.com/office/drawing/2014/main" id="{28109503-6508-FA0E-BB58-B752303D1F7B}"/>
              </a:ext>
            </a:extLst>
          </p:cNvPr>
          <p:cNvSpPr txBox="1">
            <a:spLocks noGrp="1"/>
          </p:cNvSpPr>
          <p:nvPr>
            <p:ph type="body" idx="10" hasCustomPrompt="1"/>
          </p:nvPr>
        </p:nvSpPr>
        <p:spPr>
          <a:xfrm>
            <a:off x="729400" y="2381827"/>
            <a:ext cx="8628000" cy="2780000"/>
          </a:xfrm>
          <a:prstGeom prst="rect">
            <a:avLst/>
          </a:prstGeom>
          <a:noFill/>
          <a:ln>
            <a:noFill/>
          </a:ln>
        </p:spPr>
        <p:txBody>
          <a:bodyPr spcFirstLastPara="1" wrap="square" lIns="0" tIns="0" rIns="0" bIns="0" anchor="t" anchorCtr="0">
            <a:noAutofit/>
          </a:bodyPr>
          <a:lstStyle>
            <a:lvl1pPr marL="156630" marR="0" lvl="0" indent="0" algn="l">
              <a:lnSpc>
                <a:spcPct val="100000"/>
              </a:lnSpc>
              <a:spcBef>
                <a:spcPts val="0"/>
              </a:spcBef>
              <a:spcAft>
                <a:spcPts val="0"/>
              </a:spcAft>
              <a:buClr>
                <a:srgbClr val="7B8898"/>
              </a:buClr>
              <a:buSzPts val="1750"/>
              <a:buFont typeface="Arial"/>
              <a:buNone/>
              <a:defRPr sz="1867" b="0" i="0" u="none" strike="noStrike" cap="none">
                <a:solidFill>
                  <a:schemeClr val="bg1"/>
                </a:solidFill>
                <a:latin typeface="Avenir Book" panose="02000503020000020003" pitchFamily="2" charset="0"/>
                <a:ea typeface="Avenir Book" panose="02000503020000020003" pitchFamily="2" charset="0"/>
                <a:cs typeface="Barlow Semi Condensed"/>
                <a:sym typeface="Barlow Semi Condensed"/>
              </a:defRPr>
            </a:lvl1pPr>
            <a:lvl2pPr marL="1219170" marR="0" lvl="1"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2pPr>
            <a:lvl3pPr marL="1828754" marR="0" lvl="2"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3pPr>
            <a:lvl4pPr marL="2438339" marR="0" lvl="3"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4pPr>
            <a:lvl5pPr marL="3047924" marR="0" lvl="4"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5pPr>
            <a:lvl6pPr marL="3657509" marR="0" lvl="5"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6pPr>
            <a:lvl7pPr marL="4267093" marR="0" lvl="6"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7pPr>
            <a:lvl8pPr marL="4876678" marR="0" lvl="7"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8pPr>
            <a:lvl9pPr marL="5486263" marR="0" lvl="8"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9pPr>
          </a:lstStyle>
          <a:p>
            <a:pPr lvl="0"/>
            <a:r>
              <a:rPr lang="en-US" dirty="0"/>
              <a:t>Click to add text </a:t>
            </a:r>
          </a:p>
        </p:txBody>
      </p:sp>
    </p:spTree>
    <p:extLst>
      <p:ext uri="{BB962C8B-B14F-4D97-AF65-F5344CB8AC3E}">
        <p14:creationId xmlns:p14="http://schemas.microsoft.com/office/powerpoint/2010/main" val="2011596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Screen Text (White)" preserve="1">
  <p:cSld name="Full Screen Text (White)">
    <p:bg>
      <p:bgPr>
        <a:solidFill>
          <a:schemeClr val="lt1"/>
        </a:solidFill>
        <a:effectLst/>
      </p:bgPr>
    </p:bg>
    <p:spTree>
      <p:nvGrpSpPr>
        <p:cNvPr id="1" name="Shape 98"/>
        <p:cNvGrpSpPr/>
        <p:nvPr/>
      </p:nvGrpSpPr>
      <p:grpSpPr>
        <a:xfrm>
          <a:off x="0" y="0"/>
          <a:ext cx="0" cy="0"/>
          <a:chOff x="0" y="0"/>
          <a:chExt cx="0" cy="0"/>
        </a:xfrm>
      </p:grpSpPr>
      <p:sp>
        <p:nvSpPr>
          <p:cNvPr id="99" name="Google Shape;99;p16"/>
          <p:cNvSpPr txBox="1">
            <a:spLocks noGrp="1"/>
          </p:cNvSpPr>
          <p:nvPr>
            <p:ph type="title" hasCustomPrompt="1"/>
          </p:nvPr>
        </p:nvSpPr>
        <p:spPr>
          <a:xfrm>
            <a:off x="850267" y="813801"/>
            <a:ext cx="11129200" cy="692497"/>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A32035"/>
              </a:buClr>
              <a:buSzPts val="4500"/>
              <a:buFont typeface="Barlow Semi Condensed"/>
              <a:buNone/>
              <a:defRPr sz="6000"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2pPr>
            <a:lvl3pPr marR="0" lvl="2"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3pPr>
            <a:lvl4pPr marR="0" lvl="3"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4pPr>
            <a:lvl5pPr marR="0" lvl="4"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5pPr>
            <a:lvl6pPr marR="0" lvl="5"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6pPr>
            <a:lvl7pPr marR="0" lvl="6"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7pPr>
            <a:lvl8pPr marR="0" lvl="7"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8pPr>
            <a:lvl9pPr marR="0" lvl="8"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9pPr>
          </a:lstStyle>
          <a:p>
            <a:r>
              <a:rPr lang="en-US" dirty="0"/>
              <a:t>Click to add title</a:t>
            </a:r>
            <a:endParaRPr dirty="0"/>
          </a:p>
        </p:txBody>
      </p:sp>
      <p:sp>
        <p:nvSpPr>
          <p:cNvPr id="100" name="Google Shape;100;p16"/>
          <p:cNvSpPr/>
          <p:nvPr/>
        </p:nvSpPr>
        <p:spPr>
          <a:xfrm>
            <a:off x="-133" y="5910133"/>
            <a:ext cx="12192000" cy="948000"/>
          </a:xfrm>
          <a:prstGeom prst="rect">
            <a:avLst/>
          </a:prstGeom>
          <a:solidFill>
            <a:srgbClr val="A32035"/>
          </a:solidFill>
          <a:ln>
            <a:noFill/>
          </a:ln>
          <a:effectLst>
            <a:outerShdw blurRad="57150" dist="19050" dir="540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A32035"/>
              </a:solidFill>
              <a:latin typeface="Arial"/>
              <a:ea typeface="Arial"/>
              <a:cs typeface="Arial"/>
              <a:sym typeface="Arial"/>
            </a:endParaRPr>
          </a:p>
        </p:txBody>
      </p:sp>
      <p:sp>
        <p:nvSpPr>
          <p:cNvPr id="101" name="Google Shape;101;p16"/>
          <p:cNvSpPr txBox="1">
            <a:spLocks noGrp="1"/>
          </p:cNvSpPr>
          <p:nvPr>
            <p:ph type="subTitle" idx="1" hasCustomPrompt="1"/>
          </p:nvPr>
        </p:nvSpPr>
        <p:spPr>
          <a:xfrm>
            <a:off x="850267" y="1513967"/>
            <a:ext cx="5461600" cy="47198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434343"/>
              </a:buClr>
              <a:buSzPts val="2300"/>
              <a:buFont typeface="Barlow Semi Condensed"/>
              <a:buNone/>
              <a:defRPr sz="3067" b="0" i="0" u="none" strike="noStrike" cap="none">
                <a:solidFill>
                  <a:srgbClr val="434343"/>
                </a:solidFill>
                <a:latin typeface="Avenir Medium" panose="02000503020000020003" pitchFamily="2" charset="0"/>
                <a:ea typeface="Avenir Medium" panose="02000503020000020003" pitchFamily="2" charset="0"/>
                <a:cs typeface="Barlow Semi Condensed"/>
                <a:sym typeface="Barlow Semi Condensed"/>
              </a:defRPr>
            </a:lvl1pPr>
            <a:lvl2pPr marR="0" lvl="1"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9pPr>
          </a:lstStyle>
          <a:p>
            <a:r>
              <a:rPr lang="en-US" dirty="0"/>
              <a:t>Click to add subtitle</a:t>
            </a:r>
            <a:endParaRPr dirty="0"/>
          </a:p>
        </p:txBody>
      </p:sp>
      <p:sp>
        <p:nvSpPr>
          <p:cNvPr id="102" name="Google Shape;102;p16"/>
          <p:cNvSpPr txBox="1">
            <a:spLocks noGrp="1"/>
          </p:cNvSpPr>
          <p:nvPr>
            <p:ph type="body" idx="2" hasCustomPrompt="1"/>
          </p:nvPr>
        </p:nvSpPr>
        <p:spPr>
          <a:xfrm>
            <a:off x="850267" y="2195424"/>
            <a:ext cx="10256000" cy="287259"/>
          </a:xfrm>
          <a:prstGeom prst="rect">
            <a:avLst/>
          </a:prstGeom>
          <a:noFill/>
          <a:ln>
            <a:noFill/>
          </a:ln>
        </p:spPr>
        <p:txBody>
          <a:bodyPr spcFirstLastPara="1" wrap="square" lIns="0" tIns="0" rIns="0" bIns="0" anchor="t" anchorCtr="0">
            <a:spAutoFit/>
          </a:bodyPr>
          <a:lstStyle>
            <a:lvl1pPr marL="609585" marR="0" lvl="0" indent="-304792" algn="l" rtl="0">
              <a:lnSpc>
                <a:spcPct val="100000"/>
              </a:lnSpc>
              <a:spcBef>
                <a:spcPts val="0"/>
              </a:spcBef>
              <a:spcAft>
                <a:spcPts val="0"/>
              </a:spcAft>
              <a:buClr>
                <a:srgbClr val="212529"/>
              </a:buClr>
              <a:buSzPts val="1400"/>
              <a:buFont typeface="Arial"/>
              <a:buNone/>
              <a:defRPr sz="1867" b="0" i="0" u="none" strike="noStrike" cap="none">
                <a:solidFill>
                  <a:srgbClr val="212529"/>
                </a:solidFill>
                <a:latin typeface="Avenir Book" panose="02000503020000020003" pitchFamily="2" charset="0"/>
                <a:ea typeface="Avenir Book" panose="02000503020000020003" pitchFamily="2" charset="0"/>
                <a:cs typeface="Barlow Semi Condensed"/>
                <a:sym typeface="Barlow Semi Condensed"/>
              </a:defRPr>
            </a:lvl1pPr>
            <a:lvl2pPr marL="1219170" marR="0" lvl="1"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2pPr>
            <a:lvl3pPr marL="1828754" marR="0" lvl="2"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3pPr>
            <a:lvl4pPr marL="2438339" marR="0" lvl="3"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4pPr>
            <a:lvl5pPr marL="3047924" marR="0" lvl="4"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5pPr>
            <a:lvl6pPr marL="3657509" marR="0" lvl="5"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6pPr>
            <a:lvl7pPr marL="4267093" marR="0" lvl="6"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7pPr>
            <a:lvl8pPr marL="4876678" marR="0" lvl="7"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8pPr>
            <a:lvl9pPr marL="5486263" marR="0" lvl="8" indent="-423323" algn="l" rtl="0">
              <a:lnSpc>
                <a:spcPct val="100000"/>
              </a:lnSpc>
              <a:spcBef>
                <a:spcPts val="0"/>
              </a:spcBef>
              <a:spcAft>
                <a:spcPts val="0"/>
              </a:spcAft>
              <a:buClr>
                <a:srgbClr val="212529"/>
              </a:buClr>
              <a:buSzPts val="1400"/>
              <a:buFont typeface="Barlow Semi Condensed"/>
              <a:buChar char="■"/>
              <a:defRPr sz="1867" b="0" i="0" u="none" strike="noStrike" cap="none">
                <a:solidFill>
                  <a:srgbClr val="212529"/>
                </a:solidFill>
                <a:latin typeface="Barlow Semi Condensed"/>
                <a:ea typeface="Barlow Semi Condensed"/>
                <a:cs typeface="Barlow Semi Condensed"/>
                <a:sym typeface="Barlow Semi Condensed"/>
              </a:defRPr>
            </a:lvl9pPr>
          </a:lstStyle>
          <a:p>
            <a:pPr lvl="0"/>
            <a:r>
              <a:rPr lang="en-US" dirty="0"/>
              <a:t>Click to add text</a:t>
            </a:r>
          </a:p>
        </p:txBody>
      </p:sp>
      <p:pic>
        <p:nvPicPr>
          <p:cNvPr id="103" name="Google Shape;103;p16" title="Leavey Logo (White).png"/>
          <p:cNvPicPr preferRelativeResize="0"/>
          <p:nvPr/>
        </p:nvPicPr>
        <p:blipFill>
          <a:blip r:embed="rId2">
            <a:alphaModFix/>
          </a:blip>
          <a:stretch>
            <a:fillRect/>
          </a:stretch>
        </p:blipFill>
        <p:spPr>
          <a:xfrm>
            <a:off x="8874795" y="5998196"/>
            <a:ext cx="3143373" cy="738267"/>
          </a:xfrm>
          <a:prstGeom prst="rect">
            <a:avLst/>
          </a:prstGeom>
          <a:noFill/>
          <a:ln>
            <a:noFill/>
          </a:ln>
        </p:spPr>
      </p:pic>
    </p:spTree>
    <p:extLst>
      <p:ext uri="{BB962C8B-B14F-4D97-AF65-F5344CB8AC3E}">
        <p14:creationId xmlns:p14="http://schemas.microsoft.com/office/powerpoint/2010/main" val="129575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Red)" preserve="1">
  <p:cSld name="Text (Red)">
    <p:bg>
      <p:bgPr>
        <a:solidFill>
          <a:srgbClr val="A32035"/>
        </a:solidFill>
        <a:effectLst/>
      </p:bgPr>
    </p:bg>
    <p:spTree>
      <p:nvGrpSpPr>
        <p:cNvPr id="1" name="Shape 90"/>
        <p:cNvGrpSpPr/>
        <p:nvPr/>
      </p:nvGrpSpPr>
      <p:grpSpPr>
        <a:xfrm>
          <a:off x="0" y="0"/>
          <a:ext cx="0" cy="0"/>
          <a:chOff x="0" y="0"/>
          <a:chExt cx="0" cy="0"/>
        </a:xfrm>
      </p:grpSpPr>
      <p:grpSp>
        <p:nvGrpSpPr>
          <p:cNvPr id="91" name="Google Shape;91;p15"/>
          <p:cNvGrpSpPr/>
          <p:nvPr/>
        </p:nvGrpSpPr>
        <p:grpSpPr>
          <a:xfrm rot="10800000">
            <a:off x="9542437" y="-25509"/>
            <a:ext cx="2680531" cy="6909015"/>
            <a:chOff x="-22475" y="-45875"/>
            <a:chExt cx="2014225" cy="5191625"/>
          </a:xfrm>
        </p:grpSpPr>
        <p:sp>
          <p:nvSpPr>
            <p:cNvPr id="92" name="Google Shape;92;p15"/>
            <p:cNvSpPr/>
            <p:nvPr/>
          </p:nvSpPr>
          <p:spPr>
            <a:xfrm rot="10800000">
              <a:off x="183950" y="-41250"/>
              <a:ext cx="1807800" cy="5187000"/>
            </a:xfrm>
            <a:prstGeom prst="trapezoid">
              <a:avLst>
                <a:gd name="adj" fmla="val 27356"/>
              </a:avLst>
            </a:prstGeom>
            <a:solidFill>
              <a:schemeClr val="lt1"/>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 name="Google Shape;93;p15"/>
            <p:cNvSpPr/>
            <p:nvPr/>
          </p:nvSpPr>
          <p:spPr>
            <a:xfrm>
              <a:off x="-22475" y="-45875"/>
              <a:ext cx="1254300" cy="5187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94" name="Google Shape;94;p15"/>
          <p:cNvSpPr txBox="1">
            <a:spLocks noGrp="1"/>
          </p:cNvSpPr>
          <p:nvPr>
            <p:ph type="title" hasCustomPrompt="1"/>
          </p:nvPr>
        </p:nvSpPr>
        <p:spPr>
          <a:xfrm>
            <a:off x="729400" y="1005534"/>
            <a:ext cx="11129200" cy="692497"/>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C20E38"/>
              </a:buClr>
              <a:buSzPts val="4500"/>
              <a:buFont typeface="Barlow Semi Condensed"/>
              <a:buNone/>
              <a:defRPr sz="6000" b="1" i="0" u="none" strike="noStrike" cap="none">
                <a:solidFill>
                  <a:srgbClr val="F4F2F0"/>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95" name="Google Shape;95;p15"/>
          <p:cNvSpPr txBox="1">
            <a:spLocks noGrp="1"/>
          </p:cNvSpPr>
          <p:nvPr>
            <p:ph type="subTitle" idx="1" hasCustomPrompt="1"/>
          </p:nvPr>
        </p:nvSpPr>
        <p:spPr>
          <a:xfrm>
            <a:off x="729400" y="1651534"/>
            <a:ext cx="5461600" cy="47198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434343"/>
              </a:buClr>
              <a:buSzPts val="2300"/>
              <a:buFont typeface="Barlow Semi Condensed"/>
              <a:buNone/>
              <a:defRPr sz="3067" b="0" i="0" u="none" strike="noStrike" cap="none">
                <a:solidFill>
                  <a:srgbClr val="F4F2F0"/>
                </a:solidFill>
                <a:latin typeface="Avenir Medium" panose="02000503020000020003" pitchFamily="2" charset="0"/>
                <a:ea typeface="Avenir Medium" panose="02000503020000020003" pitchFamily="2" charset="0"/>
                <a:cs typeface="Barlow Semi Condensed"/>
                <a:sym typeface="Barlow Semi Condensed"/>
              </a:defRPr>
            </a:lvl1pPr>
            <a:lvl2pPr marR="0" lvl="1"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9pPr>
          </a:lstStyle>
          <a:p>
            <a:r>
              <a:rPr lang="en-US" dirty="0"/>
              <a:t>Click to add subtitle</a:t>
            </a:r>
            <a:endParaRPr dirty="0"/>
          </a:p>
        </p:txBody>
      </p:sp>
      <p:sp>
        <p:nvSpPr>
          <p:cNvPr id="96" name="Google Shape;96;p15"/>
          <p:cNvSpPr txBox="1">
            <a:spLocks noGrp="1"/>
          </p:cNvSpPr>
          <p:nvPr>
            <p:ph type="body" idx="2" hasCustomPrompt="1"/>
          </p:nvPr>
        </p:nvSpPr>
        <p:spPr>
          <a:xfrm>
            <a:off x="729400" y="2382833"/>
            <a:ext cx="8472800" cy="3426000"/>
          </a:xfrm>
          <a:prstGeom prst="rect">
            <a:avLst/>
          </a:prstGeom>
          <a:noFill/>
          <a:ln>
            <a:noFill/>
          </a:ln>
        </p:spPr>
        <p:txBody>
          <a:bodyPr spcFirstLastPara="1" wrap="square" lIns="0" tIns="0" rIns="0" bIns="0" anchor="t" anchorCtr="0">
            <a:noAutofit/>
          </a:bodyPr>
          <a:lstStyle>
            <a:lvl1pPr marL="609585" marR="0" lvl="0" indent="-304792" algn="l" rtl="0">
              <a:lnSpc>
                <a:spcPct val="100000"/>
              </a:lnSpc>
              <a:spcBef>
                <a:spcPts val="0"/>
              </a:spcBef>
              <a:spcAft>
                <a:spcPts val="0"/>
              </a:spcAft>
              <a:buClr>
                <a:srgbClr val="212529"/>
              </a:buClr>
              <a:buSzPts val="1200"/>
              <a:buFont typeface="Barlow Semi Condensed"/>
              <a:buNone/>
              <a:defRPr sz="1867" b="0" i="0" u="none" strike="noStrike" cap="none">
                <a:solidFill>
                  <a:srgbClr val="F4F2F0"/>
                </a:solidFill>
                <a:latin typeface="Avenir Book" panose="02000503020000020003" pitchFamily="2" charset="0"/>
                <a:ea typeface="Avenir Book" panose="02000503020000020003" pitchFamily="2" charset="0"/>
                <a:cs typeface="Barlow Semi Condensed"/>
                <a:sym typeface="Barlow Semi Condensed"/>
              </a:defRPr>
            </a:lvl1pPr>
            <a:lvl2pPr marL="1219170" marR="0" lvl="1" indent="-406390" algn="l" rtl="0">
              <a:lnSpc>
                <a:spcPct val="100000"/>
              </a:lnSpc>
              <a:spcBef>
                <a:spcPts val="0"/>
              </a:spcBef>
              <a:spcAft>
                <a:spcPts val="0"/>
              </a:spcAft>
              <a:buClr>
                <a:srgbClr val="212529"/>
              </a:buClr>
              <a:buSzPts val="1200"/>
              <a:buFont typeface="Barlow Semi Condensed"/>
              <a:buChar char="○"/>
              <a:defRPr sz="1600" b="0" i="0" u="none" strike="noStrike" cap="none">
                <a:solidFill>
                  <a:srgbClr val="212529"/>
                </a:solidFill>
                <a:latin typeface="Barlow Semi Condensed"/>
                <a:ea typeface="Barlow Semi Condensed"/>
                <a:cs typeface="Barlow Semi Condensed"/>
                <a:sym typeface="Barlow Semi Condensed"/>
              </a:defRPr>
            </a:lvl2pPr>
            <a:lvl3pPr marL="1828754" marR="0" lvl="2" indent="-406390" algn="l" rtl="0">
              <a:lnSpc>
                <a:spcPct val="100000"/>
              </a:lnSpc>
              <a:spcBef>
                <a:spcPts val="0"/>
              </a:spcBef>
              <a:spcAft>
                <a:spcPts val="0"/>
              </a:spcAft>
              <a:buClr>
                <a:srgbClr val="212529"/>
              </a:buClr>
              <a:buSzPts val="1200"/>
              <a:buFont typeface="Barlow Semi Condensed"/>
              <a:buChar char="■"/>
              <a:defRPr sz="1600" b="0" i="0" u="none" strike="noStrike" cap="none">
                <a:solidFill>
                  <a:srgbClr val="212529"/>
                </a:solidFill>
                <a:latin typeface="Barlow Semi Condensed"/>
                <a:ea typeface="Barlow Semi Condensed"/>
                <a:cs typeface="Barlow Semi Condensed"/>
                <a:sym typeface="Barlow Semi Condensed"/>
              </a:defRPr>
            </a:lvl3pPr>
            <a:lvl4pPr marL="2438339" marR="0" lvl="3" indent="-406390" algn="l" rtl="0">
              <a:lnSpc>
                <a:spcPct val="100000"/>
              </a:lnSpc>
              <a:spcBef>
                <a:spcPts val="0"/>
              </a:spcBef>
              <a:spcAft>
                <a:spcPts val="0"/>
              </a:spcAft>
              <a:buClr>
                <a:srgbClr val="212529"/>
              </a:buClr>
              <a:buSzPts val="1200"/>
              <a:buFont typeface="Barlow Semi Condensed"/>
              <a:buChar char="●"/>
              <a:defRPr sz="1600" b="0" i="0" u="none" strike="noStrike" cap="none">
                <a:solidFill>
                  <a:srgbClr val="212529"/>
                </a:solidFill>
                <a:latin typeface="Barlow Semi Condensed"/>
                <a:ea typeface="Barlow Semi Condensed"/>
                <a:cs typeface="Barlow Semi Condensed"/>
                <a:sym typeface="Barlow Semi Condensed"/>
              </a:defRPr>
            </a:lvl4pPr>
            <a:lvl5pPr marL="3047924" marR="0" lvl="4" indent="-406390" algn="l" rtl="0">
              <a:lnSpc>
                <a:spcPct val="100000"/>
              </a:lnSpc>
              <a:spcBef>
                <a:spcPts val="0"/>
              </a:spcBef>
              <a:spcAft>
                <a:spcPts val="0"/>
              </a:spcAft>
              <a:buClr>
                <a:srgbClr val="212529"/>
              </a:buClr>
              <a:buSzPts val="1200"/>
              <a:buFont typeface="Barlow Semi Condensed"/>
              <a:buChar char="○"/>
              <a:defRPr sz="1600" b="0" i="0" u="none" strike="noStrike" cap="none">
                <a:solidFill>
                  <a:srgbClr val="212529"/>
                </a:solidFill>
                <a:latin typeface="Barlow Semi Condensed"/>
                <a:ea typeface="Barlow Semi Condensed"/>
                <a:cs typeface="Barlow Semi Condensed"/>
                <a:sym typeface="Barlow Semi Condensed"/>
              </a:defRPr>
            </a:lvl5pPr>
            <a:lvl6pPr marL="3657509" marR="0" lvl="5" indent="-406390" algn="l" rtl="0">
              <a:lnSpc>
                <a:spcPct val="100000"/>
              </a:lnSpc>
              <a:spcBef>
                <a:spcPts val="0"/>
              </a:spcBef>
              <a:spcAft>
                <a:spcPts val="0"/>
              </a:spcAft>
              <a:buClr>
                <a:srgbClr val="212529"/>
              </a:buClr>
              <a:buSzPts val="1200"/>
              <a:buFont typeface="Barlow Semi Condensed"/>
              <a:buChar char="■"/>
              <a:defRPr sz="1600" b="0" i="0" u="none" strike="noStrike" cap="none">
                <a:solidFill>
                  <a:srgbClr val="212529"/>
                </a:solidFill>
                <a:latin typeface="Barlow Semi Condensed"/>
                <a:ea typeface="Barlow Semi Condensed"/>
                <a:cs typeface="Barlow Semi Condensed"/>
                <a:sym typeface="Barlow Semi Condensed"/>
              </a:defRPr>
            </a:lvl6pPr>
            <a:lvl7pPr marL="4267093" marR="0" lvl="6" indent="-406390" algn="l" rtl="0">
              <a:lnSpc>
                <a:spcPct val="100000"/>
              </a:lnSpc>
              <a:spcBef>
                <a:spcPts val="0"/>
              </a:spcBef>
              <a:spcAft>
                <a:spcPts val="0"/>
              </a:spcAft>
              <a:buClr>
                <a:srgbClr val="212529"/>
              </a:buClr>
              <a:buSzPts val="1200"/>
              <a:buFont typeface="Barlow Semi Condensed"/>
              <a:buChar char="●"/>
              <a:defRPr sz="1600" b="0" i="0" u="none" strike="noStrike" cap="none">
                <a:solidFill>
                  <a:srgbClr val="212529"/>
                </a:solidFill>
                <a:latin typeface="Barlow Semi Condensed"/>
                <a:ea typeface="Barlow Semi Condensed"/>
                <a:cs typeface="Barlow Semi Condensed"/>
                <a:sym typeface="Barlow Semi Condensed"/>
              </a:defRPr>
            </a:lvl7pPr>
            <a:lvl8pPr marL="4876678" marR="0" lvl="7" indent="-406390" algn="l" rtl="0">
              <a:lnSpc>
                <a:spcPct val="100000"/>
              </a:lnSpc>
              <a:spcBef>
                <a:spcPts val="0"/>
              </a:spcBef>
              <a:spcAft>
                <a:spcPts val="0"/>
              </a:spcAft>
              <a:buClr>
                <a:srgbClr val="212529"/>
              </a:buClr>
              <a:buSzPts val="1200"/>
              <a:buFont typeface="Barlow Semi Condensed"/>
              <a:buChar char="○"/>
              <a:defRPr sz="1600" b="0" i="0" u="none" strike="noStrike" cap="none">
                <a:solidFill>
                  <a:srgbClr val="212529"/>
                </a:solidFill>
                <a:latin typeface="Barlow Semi Condensed"/>
                <a:ea typeface="Barlow Semi Condensed"/>
                <a:cs typeface="Barlow Semi Condensed"/>
                <a:sym typeface="Barlow Semi Condensed"/>
              </a:defRPr>
            </a:lvl8pPr>
            <a:lvl9pPr marL="5486263" marR="0" lvl="8" indent="-406390" algn="l" rtl="0">
              <a:lnSpc>
                <a:spcPct val="100000"/>
              </a:lnSpc>
              <a:spcBef>
                <a:spcPts val="0"/>
              </a:spcBef>
              <a:spcAft>
                <a:spcPts val="0"/>
              </a:spcAft>
              <a:buClr>
                <a:srgbClr val="212529"/>
              </a:buClr>
              <a:buSzPts val="1200"/>
              <a:buFont typeface="Barlow Semi Condensed"/>
              <a:buChar char="■"/>
              <a:defRPr sz="1600" b="0" i="0" u="none" strike="noStrike" cap="none">
                <a:solidFill>
                  <a:srgbClr val="212529"/>
                </a:solidFill>
                <a:latin typeface="Barlow Semi Condensed"/>
                <a:ea typeface="Barlow Semi Condensed"/>
                <a:cs typeface="Barlow Semi Condensed"/>
                <a:sym typeface="Barlow Semi Condensed"/>
              </a:defRPr>
            </a:lvl9pPr>
          </a:lstStyle>
          <a:p>
            <a:pPr lvl="0"/>
            <a:r>
              <a:rPr lang="en-US" dirty="0"/>
              <a:t>Click to add text</a:t>
            </a:r>
          </a:p>
        </p:txBody>
      </p:sp>
      <p:pic>
        <p:nvPicPr>
          <p:cNvPr id="97" name="Google Shape;97;p15" title="Leavey Logo (White).png"/>
          <p:cNvPicPr preferRelativeResize="0"/>
          <p:nvPr/>
        </p:nvPicPr>
        <p:blipFill>
          <a:blip r:embed="rId2">
            <a:alphaModFix/>
          </a:blip>
          <a:stretch>
            <a:fillRect/>
          </a:stretch>
        </p:blipFill>
        <p:spPr>
          <a:xfrm>
            <a:off x="149967" y="6069634"/>
            <a:ext cx="3008335" cy="706533"/>
          </a:xfrm>
          <a:prstGeom prst="rect">
            <a:avLst/>
          </a:prstGeom>
          <a:noFill/>
          <a:ln>
            <a:noFill/>
          </a:ln>
        </p:spPr>
      </p:pic>
    </p:spTree>
    <p:extLst>
      <p:ext uri="{BB962C8B-B14F-4D97-AF65-F5344CB8AC3E}">
        <p14:creationId xmlns:p14="http://schemas.microsoft.com/office/powerpoint/2010/main" val="137734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 List (White)" preserve="1">
  <p:cSld name="Bullet List (White)">
    <p:bg>
      <p:bgPr>
        <a:solidFill>
          <a:schemeClr val="lt1"/>
        </a:solidFill>
        <a:effectLst/>
      </p:bgPr>
    </p:bg>
    <p:spTree>
      <p:nvGrpSpPr>
        <p:cNvPr id="1" name="Shape 72"/>
        <p:cNvGrpSpPr/>
        <p:nvPr/>
      </p:nvGrpSpPr>
      <p:grpSpPr>
        <a:xfrm>
          <a:off x="0" y="0"/>
          <a:ext cx="0" cy="0"/>
          <a:chOff x="0" y="0"/>
          <a:chExt cx="0" cy="0"/>
        </a:xfrm>
      </p:grpSpPr>
      <p:grpSp>
        <p:nvGrpSpPr>
          <p:cNvPr id="73" name="Google Shape;73;p13"/>
          <p:cNvGrpSpPr/>
          <p:nvPr/>
        </p:nvGrpSpPr>
        <p:grpSpPr>
          <a:xfrm>
            <a:off x="-121920" y="1"/>
            <a:ext cx="2967227" cy="6922167"/>
            <a:chOff x="-233670" y="-45875"/>
            <a:chExt cx="2225420" cy="5191625"/>
          </a:xfrm>
        </p:grpSpPr>
        <p:sp>
          <p:nvSpPr>
            <p:cNvPr id="74" name="Google Shape;74;p13"/>
            <p:cNvSpPr/>
            <p:nvPr/>
          </p:nvSpPr>
          <p:spPr>
            <a:xfrm rot="10800000">
              <a:off x="183950" y="-41250"/>
              <a:ext cx="1807800" cy="5187000"/>
            </a:xfrm>
            <a:prstGeom prst="trapezoid">
              <a:avLst>
                <a:gd name="adj" fmla="val 27356"/>
              </a:avLst>
            </a:prstGeom>
            <a:solidFill>
              <a:srgbClr val="F0EEE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 name="Google Shape;75;p13"/>
            <p:cNvSpPr/>
            <p:nvPr/>
          </p:nvSpPr>
          <p:spPr>
            <a:xfrm>
              <a:off x="-233670" y="-45875"/>
              <a:ext cx="1465495" cy="5187000"/>
            </a:xfrm>
            <a:prstGeom prst="rect">
              <a:avLst/>
            </a:prstGeom>
            <a:solidFill>
              <a:srgbClr val="F0EE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76" name="Google Shape;76;p13"/>
          <p:cNvSpPr txBox="1">
            <a:spLocks noGrp="1"/>
          </p:cNvSpPr>
          <p:nvPr>
            <p:ph type="title" hasCustomPrompt="1"/>
          </p:nvPr>
        </p:nvSpPr>
        <p:spPr>
          <a:xfrm>
            <a:off x="729400" y="1005534"/>
            <a:ext cx="11129200" cy="692497"/>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A32035"/>
              </a:buClr>
              <a:buSzPts val="4500"/>
              <a:buFont typeface="Barlow Semi Condensed"/>
              <a:buNone/>
              <a:defRPr sz="6000"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2pPr>
            <a:lvl3pPr marR="0" lvl="2"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3pPr>
            <a:lvl4pPr marR="0" lvl="3"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4pPr>
            <a:lvl5pPr marR="0" lvl="4"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5pPr>
            <a:lvl6pPr marR="0" lvl="5"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6pPr>
            <a:lvl7pPr marR="0" lvl="6"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7pPr>
            <a:lvl8pPr marR="0" lvl="7"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8pPr>
            <a:lvl9pPr marR="0" lvl="8" algn="l" rtl="0">
              <a:lnSpc>
                <a:spcPct val="100000"/>
              </a:lnSpc>
              <a:spcBef>
                <a:spcPts val="0"/>
              </a:spcBef>
              <a:spcAft>
                <a:spcPts val="0"/>
              </a:spcAft>
              <a:buClr>
                <a:srgbClr val="A32035"/>
              </a:buClr>
              <a:buSzPts val="4500"/>
              <a:buFont typeface="Arial"/>
              <a:buNone/>
              <a:defRPr sz="6000" b="0" i="0" u="none" strike="noStrike" cap="none">
                <a:solidFill>
                  <a:srgbClr val="A32035"/>
                </a:solidFill>
                <a:latin typeface="Arial"/>
                <a:ea typeface="Arial"/>
                <a:cs typeface="Arial"/>
                <a:sym typeface="Arial"/>
              </a:defRPr>
            </a:lvl9pPr>
          </a:lstStyle>
          <a:p>
            <a:r>
              <a:rPr lang="en-US" dirty="0"/>
              <a:t>Click to add title</a:t>
            </a:r>
            <a:endParaRPr dirty="0"/>
          </a:p>
        </p:txBody>
      </p:sp>
      <p:sp>
        <p:nvSpPr>
          <p:cNvPr id="77" name="Google Shape;77;p13"/>
          <p:cNvSpPr txBox="1">
            <a:spLocks noGrp="1"/>
          </p:cNvSpPr>
          <p:nvPr>
            <p:ph type="subTitle" idx="1" hasCustomPrompt="1"/>
          </p:nvPr>
        </p:nvSpPr>
        <p:spPr>
          <a:xfrm>
            <a:off x="729400" y="1651534"/>
            <a:ext cx="5461600" cy="47198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434343"/>
              </a:buClr>
              <a:buSzPts val="2300"/>
              <a:buFont typeface="Barlow Semi Condensed"/>
              <a:buNone/>
              <a:defRPr sz="3067" b="0" i="0" u="none" strike="noStrike" cap="none">
                <a:solidFill>
                  <a:srgbClr val="434343"/>
                </a:solidFill>
                <a:latin typeface="Avenir Medium" panose="02000503020000020003" pitchFamily="2" charset="0"/>
                <a:ea typeface="Avenir Medium" panose="02000503020000020003" pitchFamily="2" charset="0"/>
                <a:cs typeface="Barlow Semi Condensed"/>
                <a:sym typeface="Barlow Semi Condensed"/>
              </a:defRPr>
            </a:lvl1pPr>
            <a:lvl2pPr marR="0" lvl="1"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9pPr>
          </a:lstStyle>
          <a:p>
            <a:r>
              <a:rPr lang="en-US" dirty="0"/>
              <a:t>Click to add subtitle</a:t>
            </a:r>
            <a:endParaRPr dirty="0"/>
          </a:p>
        </p:txBody>
      </p:sp>
      <p:sp>
        <p:nvSpPr>
          <p:cNvPr id="78" name="Google Shape;78;p13"/>
          <p:cNvSpPr txBox="1">
            <a:spLocks noGrp="1"/>
          </p:cNvSpPr>
          <p:nvPr>
            <p:ph type="body" idx="2" hasCustomPrompt="1"/>
          </p:nvPr>
        </p:nvSpPr>
        <p:spPr>
          <a:xfrm>
            <a:off x="729405" y="2344033"/>
            <a:ext cx="8628000" cy="2780000"/>
          </a:xfrm>
          <a:prstGeom prst="rect">
            <a:avLst/>
          </a:prstGeom>
          <a:noFill/>
          <a:ln>
            <a:noFill/>
          </a:ln>
        </p:spPr>
        <p:txBody>
          <a:bodyPr spcFirstLastPara="1" wrap="square" lIns="0" tIns="0" rIns="0" bIns="0" anchor="t" anchorCtr="0">
            <a:noAutofit/>
          </a:bodyPr>
          <a:lstStyle>
            <a:lvl1pPr marL="609585" marR="0" lvl="0" indent="-452955" algn="l">
              <a:lnSpc>
                <a:spcPct val="100000"/>
              </a:lnSpc>
              <a:spcBef>
                <a:spcPts val="0"/>
              </a:spcBef>
              <a:spcAft>
                <a:spcPts val="0"/>
              </a:spcAft>
              <a:buClr>
                <a:srgbClr val="7B8898"/>
              </a:buClr>
              <a:buSzPts val="1750"/>
              <a:buFont typeface="Arial"/>
              <a:buChar char="•"/>
              <a:defRPr sz="1867" b="0" i="0" u="none" strike="noStrike" cap="none">
                <a:solidFill>
                  <a:srgbClr val="7B8898"/>
                </a:solidFill>
                <a:latin typeface="Avenir Book" panose="02000503020000020003" pitchFamily="2" charset="0"/>
                <a:ea typeface="Avenir Book" panose="02000503020000020003" pitchFamily="2" charset="0"/>
                <a:cs typeface="Barlow Semi Condensed"/>
                <a:sym typeface="Barlow Semi Condensed"/>
              </a:defRPr>
            </a:lvl1pPr>
            <a:lvl2pPr marL="1219170" marR="0" lvl="1"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2pPr>
            <a:lvl3pPr marL="1828754" marR="0" lvl="2"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3pPr>
            <a:lvl4pPr marL="2438339" marR="0" lvl="3"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4pPr>
            <a:lvl5pPr marL="3047924" marR="0" lvl="4"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5pPr>
            <a:lvl6pPr marL="3657509" marR="0" lvl="5"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6pPr>
            <a:lvl7pPr marL="4267093" marR="0" lvl="6"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7pPr>
            <a:lvl8pPr marL="4876678" marR="0" lvl="7"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8pPr>
            <a:lvl9pPr marL="5486263" marR="0" lvl="8"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9pPr>
          </a:lstStyle>
          <a:p>
            <a:pPr lvl="0"/>
            <a:r>
              <a:rPr lang="en-US" dirty="0"/>
              <a:t>Click to add text </a:t>
            </a:r>
          </a:p>
        </p:txBody>
      </p:sp>
      <p:sp>
        <p:nvSpPr>
          <p:cNvPr id="79" name="Google Shape;79;p13"/>
          <p:cNvSpPr/>
          <p:nvPr/>
        </p:nvSpPr>
        <p:spPr>
          <a:xfrm>
            <a:off x="8431400" y="5983700"/>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80" name="Google Shape;80;p13" title="Leavey Logo (White).png"/>
          <p:cNvPicPr preferRelativeResize="0"/>
          <p:nvPr/>
        </p:nvPicPr>
        <p:blipFill>
          <a:blip r:embed="rId2">
            <a:alphaModFix/>
          </a:blip>
          <a:stretch>
            <a:fillRect/>
          </a:stretch>
        </p:blipFill>
        <p:spPr>
          <a:xfrm>
            <a:off x="8611312" y="6063963"/>
            <a:ext cx="3143373" cy="738267"/>
          </a:xfrm>
          <a:prstGeom prst="rect">
            <a:avLst/>
          </a:prstGeom>
          <a:noFill/>
          <a:ln>
            <a:noFill/>
          </a:ln>
        </p:spPr>
      </p:pic>
    </p:spTree>
    <p:extLst>
      <p:ext uri="{BB962C8B-B14F-4D97-AF65-F5344CB8AC3E}">
        <p14:creationId xmlns:p14="http://schemas.microsoft.com/office/powerpoint/2010/main" val="271129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White)" preserve="1" userDrawn="1">
  <p:cSld name="Text (White)">
    <p:bg>
      <p:bgPr>
        <a:solidFill>
          <a:schemeClr val="lt1"/>
        </a:solidFill>
        <a:effectLst/>
      </p:bgPr>
    </p:bg>
    <p:spTree>
      <p:nvGrpSpPr>
        <p:cNvPr id="1" name="Shape 81"/>
        <p:cNvGrpSpPr/>
        <p:nvPr/>
      </p:nvGrpSpPr>
      <p:grpSpPr>
        <a:xfrm>
          <a:off x="0" y="0"/>
          <a:ext cx="0" cy="0"/>
          <a:chOff x="0" y="0"/>
          <a:chExt cx="0" cy="0"/>
        </a:xfrm>
      </p:grpSpPr>
      <p:grpSp>
        <p:nvGrpSpPr>
          <p:cNvPr id="82" name="Google Shape;82;p14"/>
          <p:cNvGrpSpPr/>
          <p:nvPr/>
        </p:nvGrpSpPr>
        <p:grpSpPr>
          <a:xfrm rot="10800000">
            <a:off x="9542437" y="-25509"/>
            <a:ext cx="2680531" cy="6909015"/>
            <a:chOff x="-22475" y="-45875"/>
            <a:chExt cx="2014225" cy="5191625"/>
          </a:xfrm>
        </p:grpSpPr>
        <p:sp>
          <p:nvSpPr>
            <p:cNvPr id="83" name="Google Shape;83;p14"/>
            <p:cNvSpPr/>
            <p:nvPr/>
          </p:nvSpPr>
          <p:spPr>
            <a:xfrm rot="10800000">
              <a:off x="183950" y="-41250"/>
              <a:ext cx="1807800" cy="5187000"/>
            </a:xfrm>
            <a:prstGeom prst="trapezoid">
              <a:avLst>
                <a:gd name="adj" fmla="val 27356"/>
              </a:avLst>
            </a:prstGeom>
            <a:solidFill>
              <a:srgbClr val="F0EEE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 name="Google Shape;84;p14"/>
            <p:cNvSpPr/>
            <p:nvPr/>
          </p:nvSpPr>
          <p:spPr>
            <a:xfrm>
              <a:off x="-22475" y="-45875"/>
              <a:ext cx="1254300" cy="5187000"/>
            </a:xfrm>
            <a:prstGeom prst="rect">
              <a:avLst/>
            </a:prstGeom>
            <a:solidFill>
              <a:srgbClr val="F0EE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85" name="Google Shape;85;p14"/>
          <p:cNvSpPr txBox="1">
            <a:spLocks noGrp="1"/>
          </p:cNvSpPr>
          <p:nvPr>
            <p:ph type="title" hasCustomPrompt="1"/>
          </p:nvPr>
        </p:nvSpPr>
        <p:spPr>
          <a:xfrm>
            <a:off x="729400" y="1005534"/>
            <a:ext cx="11129200" cy="692497"/>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A32035"/>
              </a:buClr>
              <a:buSzPts val="4500"/>
              <a:buFont typeface="Barlow Semi Condensed"/>
              <a:buNone/>
              <a:defRPr sz="6000"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500"/>
              <a:buFont typeface="Arial"/>
              <a:buNone/>
              <a:defRPr sz="6000"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86" name="Google Shape;86;p14"/>
          <p:cNvSpPr txBox="1">
            <a:spLocks noGrp="1"/>
          </p:cNvSpPr>
          <p:nvPr>
            <p:ph type="subTitle" idx="1" hasCustomPrompt="1"/>
          </p:nvPr>
        </p:nvSpPr>
        <p:spPr>
          <a:xfrm>
            <a:off x="729400" y="1651534"/>
            <a:ext cx="5461600" cy="47198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434343"/>
              </a:buClr>
              <a:buSzPts val="2300"/>
              <a:buFont typeface="Barlow Semi Condensed"/>
              <a:buNone/>
              <a:defRPr sz="3067" b="0" i="0" u="none" strike="noStrike" cap="none">
                <a:solidFill>
                  <a:srgbClr val="434343"/>
                </a:solidFill>
                <a:latin typeface="Avenir Medium" panose="02000503020000020003" pitchFamily="2" charset="0"/>
                <a:ea typeface="Avenir Medium" panose="02000503020000020003" pitchFamily="2" charset="0"/>
                <a:cs typeface="Barlow Semi Condensed"/>
                <a:sym typeface="Barlow Semi Condensed"/>
              </a:defRPr>
            </a:lvl1pPr>
            <a:lvl2pPr marR="0" lvl="1"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434343"/>
              </a:buClr>
              <a:buSzPts val="1400"/>
              <a:buFont typeface="Barlow Semi Condensed"/>
              <a:buNone/>
              <a:defRPr sz="1867" b="0" i="0" u="none" strike="noStrike" cap="none">
                <a:solidFill>
                  <a:srgbClr val="434343"/>
                </a:solidFill>
                <a:latin typeface="Barlow Semi Condensed"/>
                <a:ea typeface="Barlow Semi Condensed"/>
                <a:cs typeface="Barlow Semi Condensed"/>
                <a:sym typeface="Barlow Semi Condensed"/>
              </a:defRPr>
            </a:lvl9pPr>
          </a:lstStyle>
          <a:p>
            <a:r>
              <a:rPr lang="en-US" dirty="0"/>
              <a:t>Click to add subtitle</a:t>
            </a:r>
            <a:endParaRPr dirty="0"/>
          </a:p>
        </p:txBody>
      </p:sp>
      <p:sp>
        <p:nvSpPr>
          <p:cNvPr id="88" name="Google Shape;88;p14"/>
          <p:cNvSpPr/>
          <p:nvPr/>
        </p:nvSpPr>
        <p:spPr>
          <a:xfrm>
            <a:off x="8431400" y="5983700"/>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89" name="Google Shape;89;p14" title="Leavey Logo (White).png"/>
          <p:cNvPicPr preferRelativeResize="0"/>
          <p:nvPr/>
        </p:nvPicPr>
        <p:blipFill>
          <a:blip r:embed="rId2">
            <a:alphaModFix/>
          </a:blip>
          <a:stretch>
            <a:fillRect/>
          </a:stretch>
        </p:blipFill>
        <p:spPr>
          <a:xfrm>
            <a:off x="8611312" y="6063963"/>
            <a:ext cx="3143373" cy="738267"/>
          </a:xfrm>
          <a:prstGeom prst="rect">
            <a:avLst/>
          </a:prstGeom>
          <a:noFill/>
          <a:ln>
            <a:noFill/>
          </a:ln>
        </p:spPr>
      </p:pic>
      <p:sp>
        <p:nvSpPr>
          <p:cNvPr id="8" name="Google Shape;78;p13">
            <a:extLst>
              <a:ext uri="{FF2B5EF4-FFF2-40B4-BE49-F238E27FC236}">
                <a16:creationId xmlns:a16="http://schemas.microsoft.com/office/drawing/2014/main" id="{23CF58EE-7325-F862-A260-E22F736D57F7}"/>
              </a:ext>
            </a:extLst>
          </p:cNvPr>
          <p:cNvSpPr txBox="1">
            <a:spLocks noGrp="1"/>
          </p:cNvSpPr>
          <p:nvPr>
            <p:ph type="body" idx="10" hasCustomPrompt="1"/>
          </p:nvPr>
        </p:nvSpPr>
        <p:spPr>
          <a:xfrm>
            <a:off x="603814" y="2381827"/>
            <a:ext cx="8628000" cy="2780000"/>
          </a:xfrm>
          <a:prstGeom prst="rect">
            <a:avLst/>
          </a:prstGeom>
          <a:noFill/>
          <a:ln>
            <a:noFill/>
          </a:ln>
        </p:spPr>
        <p:txBody>
          <a:bodyPr spcFirstLastPara="1" wrap="square" lIns="0" tIns="0" rIns="0" bIns="0" anchor="t" anchorCtr="0">
            <a:noAutofit/>
          </a:bodyPr>
          <a:lstStyle>
            <a:lvl1pPr marL="156630" marR="0" lvl="0" indent="0" algn="l">
              <a:lnSpc>
                <a:spcPct val="100000"/>
              </a:lnSpc>
              <a:spcBef>
                <a:spcPts val="0"/>
              </a:spcBef>
              <a:spcAft>
                <a:spcPts val="0"/>
              </a:spcAft>
              <a:buClr>
                <a:srgbClr val="7B8898"/>
              </a:buClr>
              <a:buSzPts val="1750"/>
              <a:buFont typeface="Arial"/>
              <a:buNone/>
              <a:defRPr sz="1867" b="0" i="0" u="none" strike="noStrike" cap="none">
                <a:solidFill>
                  <a:srgbClr val="434343"/>
                </a:solidFill>
                <a:latin typeface="Avenir Book" panose="02000503020000020003" pitchFamily="2" charset="0"/>
                <a:ea typeface="Avenir Book" panose="02000503020000020003" pitchFamily="2" charset="0"/>
                <a:cs typeface="Barlow Semi Condensed"/>
                <a:sym typeface="Barlow Semi Condensed"/>
              </a:defRPr>
            </a:lvl1pPr>
            <a:lvl2pPr marL="1219170" marR="0" lvl="1"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2pPr>
            <a:lvl3pPr marL="1828754" marR="0" lvl="2"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3pPr>
            <a:lvl4pPr marL="2438339" marR="0" lvl="3"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4pPr>
            <a:lvl5pPr marL="3047924" marR="0" lvl="4"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5pPr>
            <a:lvl6pPr marL="3657509" marR="0" lvl="5"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6pPr>
            <a:lvl7pPr marL="4267093" marR="0" lvl="6"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7pPr>
            <a:lvl8pPr marL="4876678" marR="0" lvl="7"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8pPr>
            <a:lvl9pPr marL="5486263" marR="0" lvl="8" indent="-452955" algn="l">
              <a:lnSpc>
                <a:spcPct val="100000"/>
              </a:lnSpc>
              <a:spcBef>
                <a:spcPts val="0"/>
              </a:spcBef>
              <a:spcAft>
                <a:spcPts val="0"/>
              </a:spcAft>
              <a:buClr>
                <a:srgbClr val="7B8898"/>
              </a:buClr>
              <a:buSzPts val="1750"/>
              <a:buFont typeface="Barlow Semi Condensed"/>
              <a:buChar char="■"/>
              <a:defRPr sz="2333" b="0" i="0" u="none" strike="noStrike" cap="none">
                <a:solidFill>
                  <a:srgbClr val="7B8898"/>
                </a:solidFill>
                <a:latin typeface="Barlow Semi Condensed"/>
                <a:ea typeface="Barlow Semi Condensed"/>
                <a:cs typeface="Barlow Semi Condensed"/>
                <a:sym typeface="Barlow Semi Condensed"/>
              </a:defRPr>
            </a:lvl9pPr>
          </a:lstStyle>
          <a:p>
            <a:pPr lvl="0"/>
            <a:r>
              <a:rPr lang="en-US" dirty="0"/>
              <a:t>Click to add text </a:t>
            </a:r>
          </a:p>
        </p:txBody>
      </p:sp>
    </p:spTree>
    <p:extLst>
      <p:ext uri="{BB962C8B-B14F-4D97-AF65-F5344CB8AC3E}">
        <p14:creationId xmlns:p14="http://schemas.microsoft.com/office/powerpoint/2010/main" val="3289427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Image -  Split Screen (Left)" preserve="1">
  <p:cSld name="Custom Image -  Split Screen (Left)">
    <p:bg>
      <p:bgPr>
        <a:solidFill>
          <a:schemeClr val="lt1"/>
        </a:solidFill>
        <a:effectLst/>
      </p:bgPr>
    </p:bg>
    <p:spTree>
      <p:nvGrpSpPr>
        <p:cNvPr id="1" name="Shape 104"/>
        <p:cNvGrpSpPr/>
        <p:nvPr/>
      </p:nvGrpSpPr>
      <p:grpSpPr>
        <a:xfrm>
          <a:off x="0" y="0"/>
          <a:ext cx="0" cy="0"/>
          <a:chOff x="0" y="0"/>
          <a:chExt cx="0" cy="0"/>
        </a:xfrm>
      </p:grpSpPr>
      <p:sp>
        <p:nvSpPr>
          <p:cNvPr id="105" name="Google Shape;105;p17"/>
          <p:cNvSpPr>
            <a:spLocks noGrp="1"/>
          </p:cNvSpPr>
          <p:nvPr>
            <p:ph type="pic" idx="2"/>
          </p:nvPr>
        </p:nvSpPr>
        <p:spPr>
          <a:xfrm>
            <a:off x="-19200" y="0"/>
            <a:ext cx="6115200" cy="6858000"/>
          </a:xfrm>
          <a:prstGeom prst="rect">
            <a:avLst/>
          </a:prstGeom>
          <a:noFill/>
          <a:ln>
            <a:noFill/>
          </a:ln>
          <a:effectLst>
            <a:outerShdw blurRad="57150" dist="9525" dir="7740000" algn="bl" rotWithShape="0">
              <a:srgbClr val="000000">
                <a:alpha val="49019"/>
              </a:srgbClr>
            </a:outerShdw>
          </a:effectLst>
        </p:spPr>
      </p:sp>
      <p:sp>
        <p:nvSpPr>
          <p:cNvPr id="106" name="Google Shape;106;p17"/>
          <p:cNvSpPr txBox="1">
            <a:spLocks noGrp="1"/>
          </p:cNvSpPr>
          <p:nvPr>
            <p:ph type="title" hasCustomPrompt="1"/>
          </p:nvPr>
        </p:nvSpPr>
        <p:spPr>
          <a:xfrm>
            <a:off x="6663000" y="735245"/>
            <a:ext cx="5006485" cy="1262012"/>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434343"/>
              </a:buClr>
              <a:buSzPts val="4100"/>
              <a:buFont typeface="Barlow Semi Condensed SemiBold"/>
              <a:buNone/>
              <a:defRPr sz="5467" b="1" i="0" u="none" strike="noStrike" cap="none">
                <a:solidFill>
                  <a:srgbClr val="434343"/>
                </a:solidFill>
                <a:latin typeface="Avenir Black" panose="02000503020000020003" pitchFamily="2" charset="0"/>
                <a:ea typeface="Avenir Black" panose="02000503020000020003" pitchFamily="2" charset="0"/>
                <a:cs typeface="Barlow Semi Condensed SemiBold"/>
                <a:sym typeface="Barlow Semi Condensed SemiBol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107" name="Google Shape;107;p17"/>
          <p:cNvSpPr txBox="1">
            <a:spLocks noGrp="1"/>
          </p:cNvSpPr>
          <p:nvPr>
            <p:ph type="subTitle" idx="1" hasCustomPrompt="1"/>
          </p:nvPr>
        </p:nvSpPr>
        <p:spPr>
          <a:xfrm>
            <a:off x="6663000" y="2250312"/>
            <a:ext cx="4781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Barlow Semi Condensed Medium"/>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 </a:t>
            </a:r>
            <a:endParaRPr dirty="0"/>
          </a:p>
        </p:txBody>
      </p:sp>
      <p:sp>
        <p:nvSpPr>
          <p:cNvPr id="108" name="Google Shape;108;p17"/>
          <p:cNvSpPr/>
          <p:nvPr/>
        </p:nvSpPr>
        <p:spPr>
          <a:xfrm>
            <a:off x="8431400" y="5983700"/>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09" name="Google Shape;109;p17" title="Leavey Logo (White).png"/>
          <p:cNvPicPr preferRelativeResize="0"/>
          <p:nvPr/>
        </p:nvPicPr>
        <p:blipFill>
          <a:blip r:embed="rId2">
            <a:alphaModFix/>
          </a:blip>
          <a:stretch>
            <a:fillRect/>
          </a:stretch>
        </p:blipFill>
        <p:spPr>
          <a:xfrm>
            <a:off x="8611312" y="6063963"/>
            <a:ext cx="3143373" cy="738267"/>
          </a:xfrm>
          <a:prstGeom prst="rect">
            <a:avLst/>
          </a:prstGeom>
          <a:noFill/>
          <a:ln>
            <a:noFill/>
          </a:ln>
        </p:spPr>
      </p:pic>
    </p:spTree>
    <p:extLst>
      <p:ext uri="{BB962C8B-B14F-4D97-AF65-F5344CB8AC3E}">
        <p14:creationId xmlns:p14="http://schemas.microsoft.com/office/powerpoint/2010/main" val="124044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Image - Split Screen (Right)" preserve="1">
  <p:cSld name="Custom Image - Split Screen (Right)">
    <p:bg>
      <p:bgPr>
        <a:solidFill>
          <a:schemeClr val="lt1"/>
        </a:solidFill>
        <a:effectLst/>
      </p:bgPr>
    </p:bg>
    <p:spTree>
      <p:nvGrpSpPr>
        <p:cNvPr id="1" name="Shape 110"/>
        <p:cNvGrpSpPr/>
        <p:nvPr/>
      </p:nvGrpSpPr>
      <p:grpSpPr>
        <a:xfrm>
          <a:off x="0" y="0"/>
          <a:ext cx="0" cy="0"/>
          <a:chOff x="0" y="0"/>
          <a:chExt cx="0" cy="0"/>
        </a:xfrm>
      </p:grpSpPr>
      <p:sp>
        <p:nvSpPr>
          <p:cNvPr id="111" name="Google Shape;111;p18"/>
          <p:cNvSpPr>
            <a:spLocks noGrp="1"/>
          </p:cNvSpPr>
          <p:nvPr>
            <p:ph type="pic" idx="2"/>
          </p:nvPr>
        </p:nvSpPr>
        <p:spPr>
          <a:xfrm>
            <a:off x="6096000" y="-28500"/>
            <a:ext cx="6096000" cy="6922400"/>
          </a:xfrm>
          <a:prstGeom prst="rect">
            <a:avLst/>
          </a:prstGeom>
          <a:noFill/>
          <a:ln>
            <a:noFill/>
          </a:ln>
          <a:effectLst>
            <a:outerShdw blurRad="57150" dist="9525" dir="7740000" algn="bl" rotWithShape="0">
              <a:srgbClr val="000000">
                <a:alpha val="49019"/>
              </a:srgbClr>
            </a:outerShdw>
          </a:effectLst>
        </p:spPr>
      </p:sp>
      <p:sp>
        <p:nvSpPr>
          <p:cNvPr id="112" name="Google Shape;112;p18"/>
          <p:cNvSpPr txBox="1">
            <a:spLocks noGrp="1"/>
          </p:cNvSpPr>
          <p:nvPr>
            <p:ph type="subTitle" idx="1" hasCustomPrompt="1"/>
          </p:nvPr>
        </p:nvSpPr>
        <p:spPr>
          <a:xfrm>
            <a:off x="470967" y="2255013"/>
            <a:ext cx="4781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Arial"/>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a:t>
            </a:r>
            <a:endParaRPr dirty="0"/>
          </a:p>
        </p:txBody>
      </p:sp>
      <p:sp>
        <p:nvSpPr>
          <p:cNvPr id="113" name="Google Shape;113;p18"/>
          <p:cNvSpPr txBox="1">
            <a:spLocks noGrp="1"/>
          </p:cNvSpPr>
          <p:nvPr>
            <p:ph type="title" hasCustomPrompt="1"/>
          </p:nvPr>
        </p:nvSpPr>
        <p:spPr>
          <a:xfrm>
            <a:off x="470967" y="722650"/>
            <a:ext cx="5016000" cy="1262012"/>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434343"/>
              </a:buClr>
              <a:buSzPts val="4100"/>
              <a:buFont typeface="Barlow Semi Condensed SemiBold"/>
              <a:buNone/>
              <a:defRPr sz="5467" b="1" i="0" u="none" strike="noStrike" cap="none">
                <a:solidFill>
                  <a:srgbClr val="434343"/>
                </a:solidFill>
                <a:latin typeface="Avenir Black" panose="02000503020000020003" pitchFamily="2" charset="0"/>
                <a:ea typeface="Avenir Black" panose="02000503020000020003" pitchFamily="2" charset="0"/>
                <a:cs typeface="Barlow Semi Condensed SemiBold"/>
                <a:sym typeface="Barlow Semi Condensed SemiBol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114" name="Google Shape;114;p18"/>
          <p:cNvSpPr/>
          <p:nvPr/>
        </p:nvSpPr>
        <p:spPr>
          <a:xfrm>
            <a:off x="233100" y="5995167"/>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15" name="Google Shape;115;p18" title="Leavey Logo (White).png"/>
          <p:cNvPicPr preferRelativeResize="0"/>
          <p:nvPr/>
        </p:nvPicPr>
        <p:blipFill>
          <a:blip r:embed="rId2">
            <a:alphaModFix/>
          </a:blip>
          <a:stretch>
            <a:fillRect/>
          </a:stretch>
        </p:blipFill>
        <p:spPr>
          <a:xfrm>
            <a:off x="412166" y="6075233"/>
            <a:ext cx="3145065" cy="738667"/>
          </a:xfrm>
          <a:prstGeom prst="rect">
            <a:avLst/>
          </a:prstGeom>
          <a:noFill/>
          <a:ln>
            <a:noFill/>
          </a:ln>
        </p:spPr>
      </p:pic>
    </p:spTree>
    <p:extLst>
      <p:ext uri="{BB962C8B-B14F-4D97-AF65-F5344CB8AC3E}">
        <p14:creationId xmlns:p14="http://schemas.microsoft.com/office/powerpoint/2010/main" val="2230193910"/>
      </p:ext>
    </p:extLst>
  </p:cSld>
  <p:clrMapOvr>
    <a:masterClrMapping/>
  </p:clrMapOvr>
  <p:extLst>
    <p:ext uri="{DCECCB84-F9BA-43D5-87BE-67443E8EF086}">
      <p15:sldGuideLst xmlns:p15="http://schemas.microsoft.com/office/powerpoint/2012/main">
        <p15:guide id="1" orient="horz" pos="833">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Image - Sidebar (Left)" preserve="1" userDrawn="1">
  <p:cSld name="Custom Image - Sidebar (Left)">
    <p:bg>
      <p:bgPr>
        <a:solidFill>
          <a:schemeClr val="lt1"/>
        </a:solidFill>
        <a:effectLst/>
      </p:bgPr>
    </p:bg>
    <p:spTree>
      <p:nvGrpSpPr>
        <p:cNvPr id="1" name="Shape 116"/>
        <p:cNvGrpSpPr/>
        <p:nvPr/>
      </p:nvGrpSpPr>
      <p:grpSpPr>
        <a:xfrm>
          <a:off x="0" y="0"/>
          <a:ext cx="0" cy="0"/>
          <a:chOff x="0" y="0"/>
          <a:chExt cx="0" cy="0"/>
        </a:xfrm>
      </p:grpSpPr>
      <p:sp>
        <p:nvSpPr>
          <p:cNvPr id="117" name="Google Shape;117;p19"/>
          <p:cNvSpPr>
            <a:spLocks noGrp="1"/>
          </p:cNvSpPr>
          <p:nvPr>
            <p:ph type="pic" idx="2"/>
          </p:nvPr>
        </p:nvSpPr>
        <p:spPr>
          <a:xfrm>
            <a:off x="4692533" y="0"/>
            <a:ext cx="7539600" cy="6034400"/>
          </a:xfrm>
          <a:prstGeom prst="rect">
            <a:avLst/>
          </a:prstGeom>
          <a:noFill/>
          <a:ln>
            <a:noFill/>
          </a:ln>
        </p:spPr>
      </p:sp>
      <p:sp>
        <p:nvSpPr>
          <p:cNvPr id="118" name="Google Shape;118;p19"/>
          <p:cNvSpPr/>
          <p:nvPr/>
        </p:nvSpPr>
        <p:spPr>
          <a:xfrm>
            <a:off x="-6333" y="0"/>
            <a:ext cx="4698800" cy="6858000"/>
          </a:xfrm>
          <a:prstGeom prst="rect">
            <a:avLst/>
          </a:prstGeom>
          <a:solidFill>
            <a:srgbClr val="F0EEEC"/>
          </a:solidFill>
          <a:ln>
            <a:noFill/>
          </a:ln>
          <a:effectLst>
            <a:outerShdw blurRad="5715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 name="Google Shape;119;p19"/>
          <p:cNvSpPr txBox="1">
            <a:spLocks noGrp="1"/>
          </p:cNvSpPr>
          <p:nvPr>
            <p:ph type="title" hasCustomPrompt="1"/>
          </p:nvPr>
        </p:nvSpPr>
        <p:spPr>
          <a:xfrm>
            <a:off x="515467" y="421001"/>
            <a:ext cx="3935600" cy="1333570"/>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100000"/>
              </a:lnSpc>
              <a:spcBef>
                <a:spcPts val="0"/>
              </a:spcBef>
              <a:spcAft>
                <a:spcPts val="0"/>
              </a:spcAft>
              <a:buClr>
                <a:srgbClr val="A32035"/>
              </a:buClr>
              <a:buSzPts val="3250"/>
              <a:buFont typeface="Barlow Semi Condensed"/>
              <a:buNone/>
              <a:defRPr sz="4333"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2pPr>
            <a:lvl3pPr marR="0" lvl="2"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3pPr>
            <a:lvl4pPr marR="0" lvl="3"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4pPr>
            <a:lvl5pPr marR="0" lvl="4"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5pPr>
            <a:lvl6pPr marR="0" lvl="5"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6pPr>
            <a:lvl7pPr marR="0" lvl="6"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7pPr>
            <a:lvl8pPr marR="0" lvl="7"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8pPr>
            <a:lvl9pPr marR="0" lvl="8"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9pPr>
          </a:lstStyle>
          <a:p>
            <a:r>
              <a:rPr lang="en-US" dirty="0"/>
              <a:t>Click to add title</a:t>
            </a:r>
            <a:endParaRPr dirty="0"/>
          </a:p>
        </p:txBody>
      </p:sp>
      <p:sp>
        <p:nvSpPr>
          <p:cNvPr id="121" name="Google Shape;121;p19"/>
          <p:cNvSpPr/>
          <p:nvPr/>
        </p:nvSpPr>
        <p:spPr>
          <a:xfrm>
            <a:off x="4712733" y="6010567"/>
            <a:ext cx="7499200" cy="847600"/>
          </a:xfrm>
          <a:prstGeom prst="rect">
            <a:avLst/>
          </a:prstGeom>
          <a:solidFill>
            <a:srgbClr val="A320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22" name="Google Shape;122;p19" title="Leavey Logo (White).png"/>
          <p:cNvPicPr preferRelativeResize="0"/>
          <p:nvPr/>
        </p:nvPicPr>
        <p:blipFill>
          <a:blip r:embed="rId2">
            <a:alphaModFix/>
          </a:blip>
          <a:stretch>
            <a:fillRect/>
          </a:stretch>
        </p:blipFill>
        <p:spPr>
          <a:xfrm>
            <a:off x="8895001" y="6074667"/>
            <a:ext cx="3008335" cy="706533"/>
          </a:xfrm>
          <a:prstGeom prst="rect">
            <a:avLst/>
          </a:prstGeom>
          <a:noFill/>
          <a:ln>
            <a:noFill/>
          </a:ln>
        </p:spPr>
      </p:pic>
      <p:sp>
        <p:nvSpPr>
          <p:cNvPr id="2" name="Google Shape;112;p18">
            <a:extLst>
              <a:ext uri="{FF2B5EF4-FFF2-40B4-BE49-F238E27FC236}">
                <a16:creationId xmlns:a16="http://schemas.microsoft.com/office/drawing/2014/main" id="{0BD2674C-43AD-B18F-E454-955847BB176B}"/>
              </a:ext>
            </a:extLst>
          </p:cNvPr>
          <p:cNvSpPr txBox="1">
            <a:spLocks noGrp="1"/>
          </p:cNvSpPr>
          <p:nvPr>
            <p:ph type="subTitle" idx="10" hasCustomPrompt="1"/>
          </p:nvPr>
        </p:nvSpPr>
        <p:spPr>
          <a:xfrm>
            <a:off x="515465" y="1947616"/>
            <a:ext cx="3935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Arial"/>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a:t>
            </a:r>
            <a:endParaRPr dirty="0"/>
          </a:p>
        </p:txBody>
      </p:sp>
    </p:spTree>
    <p:extLst>
      <p:ext uri="{BB962C8B-B14F-4D97-AF65-F5344CB8AC3E}">
        <p14:creationId xmlns:p14="http://schemas.microsoft.com/office/powerpoint/2010/main" val="1772245315"/>
      </p:ext>
    </p:extLst>
  </p:cSld>
  <p:clrMapOvr>
    <a:masterClrMapping/>
  </p:clrMapOvr>
  <p:extLst>
    <p:ext uri="{DCECCB84-F9BA-43D5-87BE-67443E8EF086}">
      <p15:sldGuideLst xmlns:p15="http://schemas.microsoft.com/office/powerpoint/2012/main">
        <p15:guide id="1" orient="horz" pos="272">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Image - Sidebar (Right)" preserve="1" userDrawn="1">
  <p:cSld name="Custom Image - Sidebar (Right)">
    <p:bg>
      <p:bgPr>
        <a:solidFill>
          <a:schemeClr val="lt1"/>
        </a:solidFill>
        <a:effectLst/>
      </p:bgPr>
    </p:bg>
    <p:spTree>
      <p:nvGrpSpPr>
        <p:cNvPr id="1" name="Shape 123"/>
        <p:cNvGrpSpPr/>
        <p:nvPr/>
      </p:nvGrpSpPr>
      <p:grpSpPr>
        <a:xfrm>
          <a:off x="0" y="0"/>
          <a:ext cx="0" cy="0"/>
          <a:chOff x="0" y="0"/>
          <a:chExt cx="0" cy="0"/>
        </a:xfrm>
      </p:grpSpPr>
      <p:sp>
        <p:nvSpPr>
          <p:cNvPr id="124" name="Google Shape;124;p20"/>
          <p:cNvSpPr>
            <a:spLocks noGrp="1"/>
          </p:cNvSpPr>
          <p:nvPr>
            <p:ph type="pic" idx="2"/>
          </p:nvPr>
        </p:nvSpPr>
        <p:spPr>
          <a:xfrm>
            <a:off x="-3201" y="0"/>
            <a:ext cx="7188801" cy="6021917"/>
          </a:xfrm>
          <a:prstGeom prst="rect">
            <a:avLst/>
          </a:prstGeom>
          <a:noFill/>
          <a:ln>
            <a:noFill/>
          </a:ln>
        </p:spPr>
      </p:sp>
      <p:sp>
        <p:nvSpPr>
          <p:cNvPr id="125" name="Google Shape;125;p20"/>
          <p:cNvSpPr/>
          <p:nvPr/>
        </p:nvSpPr>
        <p:spPr>
          <a:xfrm>
            <a:off x="7182400" y="0"/>
            <a:ext cx="5009600" cy="6858000"/>
          </a:xfrm>
          <a:prstGeom prst="rect">
            <a:avLst/>
          </a:prstGeom>
          <a:solidFill>
            <a:srgbClr val="F4F2F0"/>
          </a:solidFill>
          <a:ln>
            <a:noFill/>
          </a:ln>
          <a:effectLst>
            <a:outerShdw blurRad="5715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6" name="Google Shape;126;p20"/>
          <p:cNvSpPr txBox="1">
            <a:spLocks noGrp="1"/>
          </p:cNvSpPr>
          <p:nvPr>
            <p:ph type="title" hasCustomPrompt="1"/>
          </p:nvPr>
        </p:nvSpPr>
        <p:spPr>
          <a:xfrm>
            <a:off x="7596133" y="436301"/>
            <a:ext cx="3935600" cy="1333570"/>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100000"/>
              </a:lnSpc>
              <a:spcBef>
                <a:spcPts val="0"/>
              </a:spcBef>
              <a:spcAft>
                <a:spcPts val="0"/>
              </a:spcAft>
              <a:buClr>
                <a:srgbClr val="A32035"/>
              </a:buClr>
              <a:buSzPts val="3250"/>
              <a:buFont typeface="Barlow Semi Condensed"/>
              <a:buNone/>
              <a:defRPr sz="4333"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2pPr>
            <a:lvl3pPr marR="0" lvl="2"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3pPr>
            <a:lvl4pPr marR="0" lvl="3"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4pPr>
            <a:lvl5pPr marR="0" lvl="4"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5pPr>
            <a:lvl6pPr marR="0" lvl="5"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6pPr>
            <a:lvl7pPr marR="0" lvl="6"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7pPr>
            <a:lvl8pPr marR="0" lvl="7"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8pPr>
            <a:lvl9pPr marR="0" lvl="8" algn="l" rtl="0">
              <a:lnSpc>
                <a:spcPct val="100000"/>
              </a:lnSpc>
              <a:spcBef>
                <a:spcPts val="0"/>
              </a:spcBef>
              <a:spcAft>
                <a:spcPts val="0"/>
              </a:spcAft>
              <a:buClr>
                <a:srgbClr val="A32035"/>
              </a:buClr>
              <a:buSzPts val="3250"/>
              <a:buFont typeface="Arial"/>
              <a:buNone/>
              <a:defRPr sz="4333" b="0" i="0" u="none" strike="noStrike" cap="none">
                <a:solidFill>
                  <a:srgbClr val="A32035"/>
                </a:solidFill>
                <a:latin typeface="Arial"/>
                <a:ea typeface="Arial"/>
                <a:cs typeface="Arial"/>
                <a:sym typeface="Arial"/>
              </a:defRPr>
            </a:lvl9pPr>
          </a:lstStyle>
          <a:p>
            <a:r>
              <a:rPr lang="en-US" dirty="0"/>
              <a:t>Click to add title</a:t>
            </a:r>
            <a:endParaRPr dirty="0"/>
          </a:p>
        </p:txBody>
      </p:sp>
      <p:sp>
        <p:nvSpPr>
          <p:cNvPr id="128" name="Google Shape;128;p20"/>
          <p:cNvSpPr/>
          <p:nvPr/>
        </p:nvSpPr>
        <p:spPr>
          <a:xfrm>
            <a:off x="-1600" y="6010367"/>
            <a:ext cx="7185600" cy="847600"/>
          </a:xfrm>
          <a:prstGeom prst="rect">
            <a:avLst/>
          </a:prstGeom>
          <a:solidFill>
            <a:srgbClr val="A320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29" name="Google Shape;129;p20" title="Leavey Logo (White).png"/>
          <p:cNvPicPr preferRelativeResize="0"/>
          <p:nvPr/>
        </p:nvPicPr>
        <p:blipFill>
          <a:blip r:embed="rId2">
            <a:alphaModFix/>
          </a:blip>
          <a:stretch>
            <a:fillRect/>
          </a:stretch>
        </p:blipFill>
        <p:spPr>
          <a:xfrm>
            <a:off x="148367" y="6074467"/>
            <a:ext cx="3008335" cy="706533"/>
          </a:xfrm>
          <a:prstGeom prst="rect">
            <a:avLst/>
          </a:prstGeom>
          <a:noFill/>
          <a:ln>
            <a:noFill/>
          </a:ln>
        </p:spPr>
      </p:pic>
      <p:sp>
        <p:nvSpPr>
          <p:cNvPr id="2" name="Google Shape;69;p12">
            <a:extLst>
              <a:ext uri="{FF2B5EF4-FFF2-40B4-BE49-F238E27FC236}">
                <a16:creationId xmlns:a16="http://schemas.microsoft.com/office/drawing/2014/main" id="{FCA218B5-791C-C19D-7816-64429CC1630C}"/>
              </a:ext>
            </a:extLst>
          </p:cNvPr>
          <p:cNvSpPr txBox="1">
            <a:spLocks noGrp="1"/>
          </p:cNvSpPr>
          <p:nvPr>
            <p:ph type="subTitle" idx="1" hasCustomPrompt="1"/>
          </p:nvPr>
        </p:nvSpPr>
        <p:spPr>
          <a:xfrm>
            <a:off x="7596133" y="1993002"/>
            <a:ext cx="3935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Arial"/>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a:t>
            </a:r>
            <a:endParaRPr dirty="0"/>
          </a:p>
        </p:txBody>
      </p:sp>
    </p:spTree>
    <p:extLst>
      <p:ext uri="{BB962C8B-B14F-4D97-AF65-F5344CB8AC3E}">
        <p14:creationId xmlns:p14="http://schemas.microsoft.com/office/powerpoint/2010/main" val="881005966"/>
      </p:ext>
    </p:extLst>
  </p:cSld>
  <p:clrMapOvr>
    <a:masterClrMapping/>
  </p:clrMapOvr>
  <p:extLst>
    <p:ext uri="{DCECCB84-F9BA-43D5-87BE-67443E8EF086}">
      <p15:sldGuideLst xmlns:p15="http://schemas.microsoft.com/office/powerpoint/2012/main">
        <p15:guide id="1" orient="horz" pos="269">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partment/Faculty Title (White)" preserve="1">
  <p:cSld name="Department/Faculty Title (White)">
    <p:bg>
      <p:bgPr>
        <a:gradFill>
          <a:gsLst>
            <a:gs pos="0">
              <a:schemeClr val="lt1"/>
            </a:gs>
            <a:gs pos="100000">
              <a:srgbClr val="F4F2F0"/>
            </a:gs>
          </a:gsLst>
          <a:lin ang="5400012" scaled="0"/>
        </a:gradFill>
        <a:effectLst/>
      </p:bgPr>
    </p:bg>
    <p:spTree>
      <p:nvGrpSpPr>
        <p:cNvPr id="1" name="Shape 17"/>
        <p:cNvGrpSpPr/>
        <p:nvPr/>
      </p:nvGrpSpPr>
      <p:grpSpPr>
        <a:xfrm>
          <a:off x="0" y="0"/>
          <a:ext cx="0" cy="0"/>
          <a:chOff x="0" y="0"/>
          <a:chExt cx="0" cy="0"/>
        </a:xfrm>
      </p:grpSpPr>
      <p:sp>
        <p:nvSpPr>
          <p:cNvPr id="18" name="Google Shape;18;p4"/>
          <p:cNvSpPr/>
          <p:nvPr/>
        </p:nvSpPr>
        <p:spPr>
          <a:xfrm>
            <a:off x="66900" y="100333"/>
            <a:ext cx="12043600" cy="6679600"/>
          </a:xfrm>
          <a:prstGeom prst="rect">
            <a:avLst/>
          </a:prstGeom>
          <a:noFill/>
          <a:ln w="9525" cap="flat" cmpd="sng">
            <a:solidFill>
              <a:srgbClr val="A3203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 name="Google Shape;19;p4"/>
          <p:cNvSpPr txBox="1">
            <a:spLocks noGrp="1"/>
          </p:cNvSpPr>
          <p:nvPr>
            <p:ph type="subTitle" idx="1" hasCustomPrompt="1"/>
          </p:nvPr>
        </p:nvSpPr>
        <p:spPr>
          <a:xfrm>
            <a:off x="3341800" y="4555267"/>
            <a:ext cx="5508400" cy="328295"/>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A32035"/>
              </a:buClr>
              <a:buSzPts val="1600"/>
              <a:buFont typeface="Barlow Semi Condensed"/>
              <a:buNone/>
              <a:defRPr sz="2133" b="0" i="0" u="none" strike="noStrike" cap="none">
                <a:solidFill>
                  <a:srgbClr val="A32035"/>
                </a:solidFill>
                <a:latin typeface="Avenir Book" panose="02000503020000020003" pitchFamily="2" charset="0"/>
                <a:ea typeface="Avenir Boo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dirty="0"/>
              <a:t>Click to add subtitle</a:t>
            </a:r>
            <a:endParaRPr dirty="0"/>
          </a:p>
        </p:txBody>
      </p:sp>
      <p:pic>
        <p:nvPicPr>
          <p:cNvPr id="20" name="Google Shape;20;p4" title="Leavey Logo (Red).png"/>
          <p:cNvPicPr preferRelativeResize="0"/>
          <p:nvPr/>
        </p:nvPicPr>
        <p:blipFill>
          <a:blip r:embed="rId2">
            <a:alphaModFix/>
          </a:blip>
          <a:stretch>
            <a:fillRect/>
          </a:stretch>
        </p:blipFill>
        <p:spPr>
          <a:xfrm>
            <a:off x="1966167" y="1512363"/>
            <a:ext cx="8324595" cy="1938900"/>
          </a:xfrm>
          <a:prstGeom prst="rect">
            <a:avLst/>
          </a:prstGeom>
          <a:noFill/>
          <a:ln>
            <a:noFill/>
          </a:ln>
        </p:spPr>
      </p:pic>
    </p:spTree>
    <p:extLst>
      <p:ext uri="{BB962C8B-B14F-4D97-AF65-F5344CB8AC3E}">
        <p14:creationId xmlns:p14="http://schemas.microsoft.com/office/powerpoint/2010/main" val="1337763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debar - Leavey Sticker" preserve="1">
  <p:cSld name="Sidebar - Leavey Sticker">
    <p:bg>
      <p:bgPr>
        <a:solidFill>
          <a:schemeClr val="lt1"/>
        </a:solidFill>
        <a:effectLst/>
      </p:bgPr>
    </p:bg>
    <p:spTree>
      <p:nvGrpSpPr>
        <p:cNvPr id="1" name="Shape 130"/>
        <p:cNvGrpSpPr/>
        <p:nvPr/>
      </p:nvGrpSpPr>
      <p:grpSpPr>
        <a:xfrm>
          <a:off x="0" y="0"/>
          <a:ext cx="0" cy="0"/>
          <a:chOff x="0" y="0"/>
          <a:chExt cx="0" cy="0"/>
        </a:xfrm>
      </p:grpSpPr>
      <p:pic>
        <p:nvPicPr>
          <p:cNvPr id="131" name="Google Shape;131;p21"/>
          <p:cNvPicPr preferRelativeResize="0"/>
          <p:nvPr/>
        </p:nvPicPr>
        <p:blipFill rotWithShape="1">
          <a:blip r:embed="rId2">
            <a:alphaModFix/>
          </a:blip>
          <a:srcRect l="17877"/>
          <a:stretch/>
        </p:blipFill>
        <p:spPr>
          <a:xfrm>
            <a:off x="4692468" y="0"/>
            <a:ext cx="7567601" cy="6143461"/>
          </a:xfrm>
          <a:prstGeom prst="rect">
            <a:avLst/>
          </a:prstGeom>
          <a:noFill/>
          <a:ln>
            <a:noFill/>
          </a:ln>
        </p:spPr>
      </p:pic>
      <p:sp>
        <p:nvSpPr>
          <p:cNvPr id="132" name="Google Shape;132;p21"/>
          <p:cNvSpPr/>
          <p:nvPr/>
        </p:nvSpPr>
        <p:spPr>
          <a:xfrm>
            <a:off x="-6333" y="0"/>
            <a:ext cx="4698800" cy="6858000"/>
          </a:xfrm>
          <a:prstGeom prst="rect">
            <a:avLst/>
          </a:prstGeom>
          <a:solidFill>
            <a:srgbClr val="F0EEEC"/>
          </a:solidFill>
          <a:ln>
            <a:noFill/>
          </a:ln>
          <a:effectLst>
            <a:outerShdw blurRad="5715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33" name="Google Shape;133;p21"/>
          <p:cNvSpPr txBox="1">
            <a:spLocks noGrp="1"/>
          </p:cNvSpPr>
          <p:nvPr>
            <p:ph type="title" hasCustomPrompt="1"/>
          </p:nvPr>
        </p:nvSpPr>
        <p:spPr>
          <a:xfrm>
            <a:off x="515467" y="421001"/>
            <a:ext cx="3935600" cy="1333570"/>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100000"/>
              </a:lnSpc>
              <a:spcBef>
                <a:spcPts val="0"/>
              </a:spcBef>
              <a:spcAft>
                <a:spcPts val="0"/>
              </a:spcAft>
              <a:buClr>
                <a:srgbClr val="A32035"/>
              </a:buClr>
              <a:buSzPts val="3250"/>
              <a:buFont typeface="Barlow Semi Condensed"/>
              <a:buNone/>
              <a:defRPr sz="4333"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134" name="Google Shape;134;p21"/>
          <p:cNvSpPr txBox="1">
            <a:spLocks noGrp="1"/>
          </p:cNvSpPr>
          <p:nvPr>
            <p:ph type="body" idx="1" hasCustomPrompt="1"/>
          </p:nvPr>
        </p:nvSpPr>
        <p:spPr>
          <a:xfrm>
            <a:off x="515465" y="1934933"/>
            <a:ext cx="3935600" cy="3675200"/>
          </a:xfrm>
          <a:prstGeom prst="rect">
            <a:avLst/>
          </a:prstGeom>
          <a:noFill/>
          <a:ln>
            <a:noFill/>
          </a:ln>
        </p:spPr>
        <p:txBody>
          <a:bodyPr spcFirstLastPara="1" wrap="square" lIns="0" tIns="0" rIns="0" bIns="0" anchor="t" anchorCtr="0">
            <a:noAutofit/>
          </a:bodyPr>
          <a:lstStyle>
            <a:lvl1pPr marL="609585" marR="0" lvl="0" indent="-304792" algn="l" rtl="0">
              <a:lnSpc>
                <a:spcPct val="100000"/>
              </a:lnSpc>
              <a:spcBef>
                <a:spcPts val="0"/>
              </a:spcBef>
              <a:spcAft>
                <a:spcPts val="0"/>
              </a:spcAft>
              <a:buClr>
                <a:srgbClr val="7B8898"/>
              </a:buClr>
              <a:buSzPts val="1350"/>
              <a:buFont typeface="Barlow Semi Condensed"/>
              <a:buNone/>
              <a:defRPr sz="1800" b="0" i="0" u="none" strike="noStrike" cap="none">
                <a:solidFill>
                  <a:srgbClr val="7B8898"/>
                </a:solidFill>
                <a:latin typeface="Avenir Book" panose="02000503020000020003" pitchFamily="2" charset="0"/>
                <a:ea typeface="Avenir Book" panose="02000503020000020003" pitchFamily="2" charset="0"/>
                <a:cs typeface="Barlow Semi Condensed"/>
                <a:sym typeface="Barlow Semi Condensed"/>
              </a:defRPr>
            </a:lvl1pPr>
            <a:lvl2pPr marL="1219170" marR="0" lvl="1"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2pPr>
            <a:lvl3pPr marL="1828754" marR="0" lvl="2"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3pPr>
            <a:lvl4pPr marL="2438339" marR="0" lvl="3"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4pPr>
            <a:lvl5pPr marL="3047924" marR="0" lvl="4"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5pPr>
            <a:lvl6pPr marL="3657509" marR="0" lvl="5"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6pPr>
            <a:lvl7pPr marL="4267093" marR="0" lvl="6"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7pPr>
            <a:lvl8pPr marL="4876678" marR="0" lvl="7"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8pPr>
            <a:lvl9pPr marL="5486263" marR="0" lvl="8"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9pPr>
          </a:lstStyle>
          <a:p>
            <a:pPr lvl="0"/>
            <a:r>
              <a:rPr lang="en-US" dirty="0"/>
              <a:t>Click to add text</a:t>
            </a:r>
          </a:p>
        </p:txBody>
      </p:sp>
      <p:sp>
        <p:nvSpPr>
          <p:cNvPr id="135" name="Google Shape;135;p21"/>
          <p:cNvSpPr/>
          <p:nvPr/>
        </p:nvSpPr>
        <p:spPr>
          <a:xfrm>
            <a:off x="4692467" y="6010567"/>
            <a:ext cx="7499200" cy="847600"/>
          </a:xfrm>
          <a:prstGeom prst="rect">
            <a:avLst/>
          </a:prstGeom>
          <a:solidFill>
            <a:srgbClr val="A320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36" name="Google Shape;136;p21" title="Leavey Logo (White).png"/>
          <p:cNvPicPr preferRelativeResize="0"/>
          <p:nvPr/>
        </p:nvPicPr>
        <p:blipFill>
          <a:blip r:embed="rId3">
            <a:alphaModFix/>
          </a:blip>
          <a:stretch>
            <a:fillRect/>
          </a:stretch>
        </p:blipFill>
        <p:spPr>
          <a:xfrm>
            <a:off x="8874734" y="6074667"/>
            <a:ext cx="3008335" cy="706533"/>
          </a:xfrm>
          <a:prstGeom prst="rect">
            <a:avLst/>
          </a:prstGeom>
          <a:noFill/>
          <a:ln>
            <a:noFill/>
          </a:ln>
        </p:spPr>
      </p:pic>
    </p:spTree>
    <p:extLst>
      <p:ext uri="{BB962C8B-B14F-4D97-AF65-F5344CB8AC3E}">
        <p14:creationId xmlns:p14="http://schemas.microsoft.com/office/powerpoint/2010/main" val="2367289859"/>
      </p:ext>
    </p:extLst>
  </p:cSld>
  <p:clrMapOvr>
    <a:masterClrMapping/>
  </p:clrMapOvr>
  <p:extLst>
    <p:ext uri="{DCECCB84-F9BA-43D5-87BE-67443E8EF086}">
      <p15:sldGuideLst xmlns:p15="http://schemas.microsoft.com/office/powerpoint/2012/main">
        <p15:guide id="1" orient="horz" pos="272">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idebar - Mission Image" preserve="1">
  <p:cSld name="Sidebar - Mission Image">
    <p:bg>
      <p:bgPr>
        <a:solidFill>
          <a:schemeClr val="lt1"/>
        </a:solidFill>
        <a:effectLst/>
      </p:bgPr>
    </p:bg>
    <p:spTree>
      <p:nvGrpSpPr>
        <p:cNvPr id="1" name="Shape 137"/>
        <p:cNvGrpSpPr/>
        <p:nvPr/>
      </p:nvGrpSpPr>
      <p:grpSpPr>
        <a:xfrm>
          <a:off x="0" y="0"/>
          <a:ext cx="0" cy="0"/>
          <a:chOff x="0" y="0"/>
          <a:chExt cx="0" cy="0"/>
        </a:xfrm>
      </p:grpSpPr>
      <p:pic>
        <p:nvPicPr>
          <p:cNvPr id="138" name="Google Shape;138;p22"/>
          <p:cNvPicPr preferRelativeResize="0"/>
          <p:nvPr/>
        </p:nvPicPr>
        <p:blipFill rotWithShape="1">
          <a:blip r:embed="rId2">
            <a:alphaModFix/>
          </a:blip>
          <a:srcRect/>
          <a:stretch/>
        </p:blipFill>
        <p:spPr>
          <a:xfrm>
            <a:off x="0" y="-100"/>
            <a:ext cx="7185600" cy="6034467"/>
          </a:xfrm>
          <a:prstGeom prst="rect">
            <a:avLst/>
          </a:prstGeom>
          <a:noFill/>
          <a:ln>
            <a:noFill/>
          </a:ln>
        </p:spPr>
      </p:pic>
      <p:sp>
        <p:nvSpPr>
          <p:cNvPr id="139" name="Google Shape;139;p22"/>
          <p:cNvSpPr/>
          <p:nvPr/>
        </p:nvSpPr>
        <p:spPr>
          <a:xfrm>
            <a:off x="7185600" y="-33"/>
            <a:ext cx="5009600" cy="6858000"/>
          </a:xfrm>
          <a:prstGeom prst="rect">
            <a:avLst/>
          </a:prstGeom>
          <a:solidFill>
            <a:srgbClr val="F4F2F0"/>
          </a:solidFill>
          <a:ln>
            <a:noFill/>
          </a:ln>
          <a:effectLst>
            <a:outerShdw blurRad="5715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40" name="Google Shape;140;p22"/>
          <p:cNvSpPr txBox="1">
            <a:spLocks noGrp="1"/>
          </p:cNvSpPr>
          <p:nvPr>
            <p:ph type="title" hasCustomPrompt="1"/>
          </p:nvPr>
        </p:nvSpPr>
        <p:spPr>
          <a:xfrm>
            <a:off x="7596133" y="436301"/>
            <a:ext cx="3935600" cy="1333570"/>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100000"/>
              </a:lnSpc>
              <a:spcBef>
                <a:spcPts val="0"/>
              </a:spcBef>
              <a:spcAft>
                <a:spcPts val="0"/>
              </a:spcAft>
              <a:buClr>
                <a:srgbClr val="A32035"/>
              </a:buClr>
              <a:buSzPts val="3250"/>
              <a:buFont typeface="Barlow Semi Condensed"/>
              <a:buNone/>
              <a:defRPr sz="4333"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141" name="Google Shape;141;p22"/>
          <p:cNvSpPr txBox="1">
            <a:spLocks noGrp="1"/>
          </p:cNvSpPr>
          <p:nvPr>
            <p:ph type="body" idx="1" hasCustomPrompt="1"/>
          </p:nvPr>
        </p:nvSpPr>
        <p:spPr>
          <a:xfrm>
            <a:off x="7612933" y="2050167"/>
            <a:ext cx="3802000" cy="3675200"/>
          </a:xfrm>
          <a:prstGeom prst="rect">
            <a:avLst/>
          </a:prstGeom>
          <a:noFill/>
          <a:ln>
            <a:noFill/>
          </a:ln>
        </p:spPr>
        <p:txBody>
          <a:bodyPr spcFirstLastPara="1" wrap="square" lIns="0" tIns="0" rIns="0" bIns="0" anchor="t" anchorCtr="0">
            <a:noAutofit/>
          </a:bodyPr>
          <a:lstStyle>
            <a:lvl1pPr marL="609585" marR="0" lvl="0" indent="-304792" algn="l" rtl="0">
              <a:lnSpc>
                <a:spcPct val="100000"/>
              </a:lnSpc>
              <a:spcBef>
                <a:spcPts val="0"/>
              </a:spcBef>
              <a:spcAft>
                <a:spcPts val="0"/>
              </a:spcAft>
              <a:buClr>
                <a:srgbClr val="7B8898"/>
              </a:buClr>
              <a:buSzPts val="1350"/>
              <a:buFont typeface="Barlow Semi Condensed"/>
              <a:buNone/>
              <a:defRPr sz="1800" b="0" i="0" u="none" strike="noStrike" cap="none">
                <a:solidFill>
                  <a:srgbClr val="7B8898"/>
                </a:solidFill>
                <a:latin typeface="Avenir" panose="02000503020000020003" pitchFamily="2" charset="0"/>
                <a:ea typeface="Avenir" panose="02000503020000020003" pitchFamily="2" charset="0"/>
                <a:cs typeface="Barlow Semi Condensed"/>
                <a:sym typeface="Barlow Semi Condensed"/>
              </a:defRPr>
            </a:lvl1pPr>
            <a:lvl2pPr marL="1219170" marR="0" lvl="1"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2pPr>
            <a:lvl3pPr marL="1828754" marR="0" lvl="2"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3pPr>
            <a:lvl4pPr marL="2438339" marR="0" lvl="3"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4pPr>
            <a:lvl5pPr marL="3047924" marR="0" lvl="4"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5pPr>
            <a:lvl6pPr marL="3657509" marR="0" lvl="5"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6pPr>
            <a:lvl7pPr marL="4267093" marR="0" lvl="6"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7pPr>
            <a:lvl8pPr marL="4876678" marR="0" lvl="7"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8pPr>
            <a:lvl9pPr marL="5486263" marR="0" lvl="8"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9pPr>
          </a:lstStyle>
          <a:p>
            <a:pPr lvl="0"/>
            <a:r>
              <a:rPr lang="en-US" dirty="0"/>
              <a:t>Click to add text</a:t>
            </a:r>
          </a:p>
        </p:txBody>
      </p:sp>
      <p:sp>
        <p:nvSpPr>
          <p:cNvPr id="142" name="Google Shape;142;p22"/>
          <p:cNvSpPr/>
          <p:nvPr/>
        </p:nvSpPr>
        <p:spPr>
          <a:xfrm>
            <a:off x="0" y="6005533"/>
            <a:ext cx="7185600" cy="847600"/>
          </a:xfrm>
          <a:prstGeom prst="rect">
            <a:avLst/>
          </a:prstGeom>
          <a:solidFill>
            <a:srgbClr val="A320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43" name="Google Shape;143;p22" title="Leavey Logo (White).png"/>
          <p:cNvPicPr preferRelativeResize="0"/>
          <p:nvPr/>
        </p:nvPicPr>
        <p:blipFill>
          <a:blip r:embed="rId3">
            <a:alphaModFix/>
          </a:blip>
          <a:stretch>
            <a:fillRect/>
          </a:stretch>
        </p:blipFill>
        <p:spPr>
          <a:xfrm>
            <a:off x="149967" y="6069634"/>
            <a:ext cx="3008335" cy="706533"/>
          </a:xfrm>
          <a:prstGeom prst="rect">
            <a:avLst/>
          </a:prstGeom>
          <a:noFill/>
          <a:ln>
            <a:noFill/>
          </a:ln>
        </p:spPr>
      </p:pic>
    </p:spTree>
    <p:extLst>
      <p:ext uri="{BB962C8B-B14F-4D97-AF65-F5344CB8AC3E}">
        <p14:creationId xmlns:p14="http://schemas.microsoft.com/office/powerpoint/2010/main" val="2194745534"/>
      </p:ext>
    </p:extLst>
  </p:cSld>
  <p:clrMapOvr>
    <a:masterClrMapping/>
  </p:clrMapOvr>
  <p:extLst>
    <p:ext uri="{DCECCB84-F9BA-43D5-87BE-67443E8EF086}">
      <p15:sldGuideLst xmlns:p15="http://schemas.microsoft.com/office/powerpoint/2012/main">
        <p15:guide id="1" orient="horz" pos="269">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idebar - Faculty" preserve="1">
  <p:cSld name="Sidebar - Faculty">
    <p:bg>
      <p:bgPr>
        <a:solidFill>
          <a:schemeClr val="lt1"/>
        </a:solidFill>
        <a:effectLst/>
      </p:bgPr>
    </p:bg>
    <p:spTree>
      <p:nvGrpSpPr>
        <p:cNvPr id="1" name="Shape 169"/>
        <p:cNvGrpSpPr/>
        <p:nvPr/>
      </p:nvGrpSpPr>
      <p:grpSpPr>
        <a:xfrm>
          <a:off x="0" y="0"/>
          <a:ext cx="0" cy="0"/>
          <a:chOff x="0" y="0"/>
          <a:chExt cx="0" cy="0"/>
        </a:xfrm>
      </p:grpSpPr>
      <p:pic>
        <p:nvPicPr>
          <p:cNvPr id="170" name="Google Shape;170;p27"/>
          <p:cNvPicPr preferRelativeResize="0"/>
          <p:nvPr/>
        </p:nvPicPr>
        <p:blipFill rotWithShape="1">
          <a:blip r:embed="rId2">
            <a:alphaModFix/>
          </a:blip>
          <a:srcRect r="4159"/>
          <a:stretch/>
        </p:blipFill>
        <p:spPr>
          <a:xfrm>
            <a:off x="4692800" y="-7866"/>
            <a:ext cx="7499200" cy="6182967"/>
          </a:xfrm>
          <a:prstGeom prst="rect">
            <a:avLst/>
          </a:prstGeom>
          <a:noFill/>
          <a:ln>
            <a:noFill/>
          </a:ln>
        </p:spPr>
      </p:pic>
      <p:sp>
        <p:nvSpPr>
          <p:cNvPr id="171" name="Google Shape;171;p27"/>
          <p:cNvSpPr/>
          <p:nvPr/>
        </p:nvSpPr>
        <p:spPr>
          <a:xfrm>
            <a:off x="-6333" y="0"/>
            <a:ext cx="4698800" cy="6858000"/>
          </a:xfrm>
          <a:prstGeom prst="rect">
            <a:avLst/>
          </a:prstGeom>
          <a:solidFill>
            <a:srgbClr val="F0EEEC"/>
          </a:solidFill>
          <a:ln>
            <a:noFill/>
          </a:ln>
          <a:effectLst>
            <a:outerShdw blurRad="5715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2" name="Google Shape;172;p27"/>
          <p:cNvSpPr txBox="1">
            <a:spLocks noGrp="1"/>
          </p:cNvSpPr>
          <p:nvPr>
            <p:ph type="title" hasCustomPrompt="1"/>
          </p:nvPr>
        </p:nvSpPr>
        <p:spPr>
          <a:xfrm>
            <a:off x="515467" y="421001"/>
            <a:ext cx="3935600" cy="1333570"/>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100000"/>
              </a:lnSpc>
              <a:spcBef>
                <a:spcPts val="0"/>
              </a:spcBef>
              <a:spcAft>
                <a:spcPts val="0"/>
              </a:spcAft>
              <a:buClr>
                <a:srgbClr val="A32035"/>
              </a:buClr>
              <a:buSzPts val="3250"/>
              <a:buFont typeface="Barlow Semi Condensed"/>
              <a:buNone/>
              <a:defRPr sz="4333"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173" name="Google Shape;173;p27"/>
          <p:cNvSpPr txBox="1">
            <a:spLocks noGrp="1"/>
          </p:cNvSpPr>
          <p:nvPr>
            <p:ph type="body" idx="1" hasCustomPrompt="1"/>
          </p:nvPr>
        </p:nvSpPr>
        <p:spPr>
          <a:xfrm>
            <a:off x="515465" y="1934933"/>
            <a:ext cx="3935600" cy="3675200"/>
          </a:xfrm>
          <a:prstGeom prst="rect">
            <a:avLst/>
          </a:prstGeom>
          <a:noFill/>
          <a:ln>
            <a:noFill/>
          </a:ln>
        </p:spPr>
        <p:txBody>
          <a:bodyPr spcFirstLastPara="1" wrap="square" lIns="0" tIns="0" rIns="0" bIns="0" anchor="t" anchorCtr="0">
            <a:noAutofit/>
          </a:bodyPr>
          <a:lstStyle>
            <a:lvl1pPr marL="609585" marR="0" lvl="0" indent="-304792" algn="l" rtl="0">
              <a:lnSpc>
                <a:spcPct val="100000"/>
              </a:lnSpc>
              <a:spcBef>
                <a:spcPts val="0"/>
              </a:spcBef>
              <a:spcAft>
                <a:spcPts val="0"/>
              </a:spcAft>
              <a:buClr>
                <a:srgbClr val="7B8898"/>
              </a:buClr>
              <a:buSzPts val="1350"/>
              <a:buFont typeface="Barlow Semi Condensed"/>
              <a:buNone/>
              <a:defRPr sz="1800" b="0" i="0" u="none" strike="noStrike" cap="none">
                <a:solidFill>
                  <a:srgbClr val="7B8898"/>
                </a:solidFill>
                <a:latin typeface="Avenir" panose="02000503020000020003" pitchFamily="2" charset="0"/>
                <a:ea typeface="Avenir" panose="02000503020000020003" pitchFamily="2" charset="0"/>
                <a:cs typeface="Barlow Semi Condensed"/>
                <a:sym typeface="Barlow Semi Condensed"/>
              </a:defRPr>
            </a:lvl1pPr>
            <a:lvl2pPr marL="1219170" marR="0" lvl="1"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2pPr>
            <a:lvl3pPr marL="1828754" marR="0" lvl="2"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3pPr>
            <a:lvl4pPr marL="2438339" marR="0" lvl="3"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4pPr>
            <a:lvl5pPr marL="3047924" marR="0" lvl="4"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5pPr>
            <a:lvl6pPr marL="3657509" marR="0" lvl="5"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6pPr>
            <a:lvl7pPr marL="4267093" marR="0" lvl="6"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7pPr>
            <a:lvl8pPr marL="4876678" marR="0" lvl="7"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8pPr>
            <a:lvl9pPr marL="5486263" marR="0" lvl="8"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9pPr>
          </a:lstStyle>
          <a:p>
            <a:pPr lvl="0"/>
            <a:r>
              <a:rPr lang="en-US" dirty="0"/>
              <a:t>Click to add text</a:t>
            </a:r>
          </a:p>
        </p:txBody>
      </p:sp>
      <p:sp>
        <p:nvSpPr>
          <p:cNvPr id="174" name="Google Shape;174;p27"/>
          <p:cNvSpPr/>
          <p:nvPr/>
        </p:nvSpPr>
        <p:spPr>
          <a:xfrm>
            <a:off x="4692800" y="6010400"/>
            <a:ext cx="7499200" cy="847600"/>
          </a:xfrm>
          <a:prstGeom prst="rect">
            <a:avLst/>
          </a:prstGeom>
          <a:solidFill>
            <a:srgbClr val="A320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75" name="Google Shape;175;p27" title="Leavey Logo (White).png"/>
          <p:cNvPicPr preferRelativeResize="0"/>
          <p:nvPr/>
        </p:nvPicPr>
        <p:blipFill>
          <a:blip r:embed="rId3">
            <a:alphaModFix/>
          </a:blip>
          <a:stretch>
            <a:fillRect/>
          </a:stretch>
        </p:blipFill>
        <p:spPr>
          <a:xfrm>
            <a:off x="8875067" y="6074500"/>
            <a:ext cx="3008335" cy="706533"/>
          </a:xfrm>
          <a:prstGeom prst="rect">
            <a:avLst/>
          </a:prstGeom>
          <a:noFill/>
          <a:ln>
            <a:noFill/>
          </a:ln>
        </p:spPr>
      </p:pic>
    </p:spTree>
    <p:extLst>
      <p:ext uri="{BB962C8B-B14F-4D97-AF65-F5344CB8AC3E}">
        <p14:creationId xmlns:p14="http://schemas.microsoft.com/office/powerpoint/2010/main" val="406414156"/>
      </p:ext>
    </p:extLst>
  </p:cSld>
  <p:clrMapOvr>
    <a:masterClrMapping/>
  </p:clrMapOvr>
  <p:extLst>
    <p:ext uri="{DCECCB84-F9BA-43D5-87BE-67443E8EF086}">
      <p15:sldGuideLst xmlns:p15="http://schemas.microsoft.com/office/powerpoint/2012/main">
        <p15:guide id="1" orient="horz" pos="272">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idebar - Grad Student Terrace" preserve="1">
  <p:cSld name="Sidebar - Grad Student Terrace">
    <p:bg>
      <p:bgPr>
        <a:solidFill>
          <a:schemeClr val="lt1"/>
        </a:solidFill>
        <a:effectLst/>
      </p:bgPr>
    </p:bg>
    <p:spTree>
      <p:nvGrpSpPr>
        <p:cNvPr id="1" name="Shape 162"/>
        <p:cNvGrpSpPr/>
        <p:nvPr/>
      </p:nvGrpSpPr>
      <p:grpSpPr>
        <a:xfrm>
          <a:off x="0" y="0"/>
          <a:ext cx="0" cy="0"/>
          <a:chOff x="0" y="0"/>
          <a:chExt cx="0" cy="0"/>
        </a:xfrm>
      </p:grpSpPr>
      <p:pic>
        <p:nvPicPr>
          <p:cNvPr id="163" name="Google Shape;163;p26"/>
          <p:cNvPicPr preferRelativeResize="0"/>
          <p:nvPr/>
        </p:nvPicPr>
        <p:blipFill rotWithShape="1">
          <a:blip r:embed="rId2">
            <a:alphaModFix/>
          </a:blip>
          <a:srcRect/>
          <a:stretch/>
        </p:blipFill>
        <p:spPr>
          <a:xfrm>
            <a:off x="-3200" y="-34"/>
            <a:ext cx="7188800" cy="6053799"/>
          </a:xfrm>
          <a:prstGeom prst="rect">
            <a:avLst/>
          </a:prstGeom>
          <a:noFill/>
          <a:ln>
            <a:noFill/>
          </a:ln>
        </p:spPr>
      </p:pic>
      <p:sp>
        <p:nvSpPr>
          <p:cNvPr id="164" name="Google Shape;164;p26"/>
          <p:cNvSpPr/>
          <p:nvPr/>
        </p:nvSpPr>
        <p:spPr>
          <a:xfrm>
            <a:off x="7185600" y="-33"/>
            <a:ext cx="5009600" cy="6858000"/>
          </a:xfrm>
          <a:prstGeom prst="rect">
            <a:avLst/>
          </a:prstGeom>
          <a:solidFill>
            <a:srgbClr val="F4F2F0"/>
          </a:solidFill>
          <a:ln>
            <a:noFill/>
          </a:ln>
          <a:effectLst>
            <a:outerShdw blurRad="5715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5" name="Google Shape;165;p26"/>
          <p:cNvSpPr txBox="1">
            <a:spLocks noGrp="1"/>
          </p:cNvSpPr>
          <p:nvPr>
            <p:ph type="title" hasCustomPrompt="1"/>
          </p:nvPr>
        </p:nvSpPr>
        <p:spPr>
          <a:xfrm>
            <a:off x="7596133" y="436301"/>
            <a:ext cx="3935600" cy="1333570"/>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100000"/>
              </a:lnSpc>
              <a:spcBef>
                <a:spcPts val="0"/>
              </a:spcBef>
              <a:spcAft>
                <a:spcPts val="0"/>
              </a:spcAft>
              <a:buClr>
                <a:srgbClr val="A32035"/>
              </a:buClr>
              <a:buSzPts val="3250"/>
              <a:buFont typeface="Barlow Semi Condensed"/>
              <a:buNone/>
              <a:defRPr sz="4333"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166" name="Google Shape;166;p26"/>
          <p:cNvSpPr txBox="1">
            <a:spLocks noGrp="1"/>
          </p:cNvSpPr>
          <p:nvPr>
            <p:ph type="body" idx="1" hasCustomPrompt="1"/>
          </p:nvPr>
        </p:nvSpPr>
        <p:spPr>
          <a:xfrm>
            <a:off x="7612933" y="2050167"/>
            <a:ext cx="3802000" cy="3675200"/>
          </a:xfrm>
          <a:prstGeom prst="rect">
            <a:avLst/>
          </a:prstGeom>
          <a:noFill/>
          <a:ln>
            <a:noFill/>
          </a:ln>
        </p:spPr>
        <p:txBody>
          <a:bodyPr spcFirstLastPara="1" wrap="square" lIns="0" tIns="0" rIns="0" bIns="0" anchor="t" anchorCtr="0">
            <a:noAutofit/>
          </a:bodyPr>
          <a:lstStyle>
            <a:lvl1pPr marL="609585" marR="0" lvl="0" indent="-304792" algn="l" rtl="0">
              <a:lnSpc>
                <a:spcPct val="100000"/>
              </a:lnSpc>
              <a:spcBef>
                <a:spcPts val="0"/>
              </a:spcBef>
              <a:spcAft>
                <a:spcPts val="0"/>
              </a:spcAft>
              <a:buClr>
                <a:srgbClr val="7B8898"/>
              </a:buClr>
              <a:buSzPts val="1350"/>
              <a:buFont typeface="Barlow Semi Condensed"/>
              <a:buNone/>
              <a:defRPr sz="1800" b="0" i="0" u="none" strike="noStrike" cap="none">
                <a:solidFill>
                  <a:srgbClr val="7B8898"/>
                </a:solidFill>
                <a:latin typeface="Avenir" panose="02000503020000020003" pitchFamily="2" charset="0"/>
                <a:ea typeface="Avenir" panose="02000503020000020003" pitchFamily="2" charset="0"/>
                <a:cs typeface="Barlow Semi Condensed"/>
                <a:sym typeface="Barlow Semi Condensed"/>
              </a:defRPr>
            </a:lvl1pPr>
            <a:lvl2pPr marL="1219170" marR="0" lvl="1"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2pPr>
            <a:lvl3pPr marL="1828754" marR="0" lvl="2"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3pPr>
            <a:lvl4pPr marL="2438339" marR="0" lvl="3"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4pPr>
            <a:lvl5pPr marL="3047924" marR="0" lvl="4"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5pPr>
            <a:lvl6pPr marL="3657509" marR="0" lvl="5"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6pPr>
            <a:lvl7pPr marL="4267093" marR="0" lvl="6"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7pPr>
            <a:lvl8pPr marL="4876678" marR="0" lvl="7"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8pPr>
            <a:lvl9pPr marL="5486263" marR="0" lvl="8"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9pPr>
          </a:lstStyle>
          <a:p>
            <a:pPr lvl="0"/>
            <a:r>
              <a:rPr lang="en-US" dirty="0"/>
              <a:t>Click to add text</a:t>
            </a:r>
          </a:p>
        </p:txBody>
      </p:sp>
      <p:sp>
        <p:nvSpPr>
          <p:cNvPr id="167" name="Google Shape;167;p26"/>
          <p:cNvSpPr/>
          <p:nvPr/>
        </p:nvSpPr>
        <p:spPr>
          <a:xfrm>
            <a:off x="-100" y="6010567"/>
            <a:ext cx="7185700" cy="847600"/>
          </a:xfrm>
          <a:prstGeom prst="rect">
            <a:avLst/>
          </a:prstGeom>
          <a:solidFill>
            <a:srgbClr val="A320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68" name="Google Shape;168;p26" title="Leavey Logo (White).png"/>
          <p:cNvPicPr preferRelativeResize="0"/>
          <p:nvPr/>
        </p:nvPicPr>
        <p:blipFill>
          <a:blip r:embed="rId3">
            <a:alphaModFix/>
          </a:blip>
          <a:stretch>
            <a:fillRect/>
          </a:stretch>
        </p:blipFill>
        <p:spPr>
          <a:xfrm>
            <a:off x="149867" y="6074667"/>
            <a:ext cx="3008335" cy="706533"/>
          </a:xfrm>
          <a:prstGeom prst="rect">
            <a:avLst/>
          </a:prstGeom>
          <a:noFill/>
          <a:ln>
            <a:noFill/>
          </a:ln>
        </p:spPr>
      </p:pic>
    </p:spTree>
    <p:extLst>
      <p:ext uri="{BB962C8B-B14F-4D97-AF65-F5344CB8AC3E}">
        <p14:creationId xmlns:p14="http://schemas.microsoft.com/office/powerpoint/2010/main" val="956829402"/>
      </p:ext>
    </p:extLst>
  </p:cSld>
  <p:clrMapOvr>
    <a:masterClrMapping/>
  </p:clrMapOvr>
  <p:extLst>
    <p:ext uri="{DCECCB84-F9BA-43D5-87BE-67443E8EF086}">
      <p15:sldGuideLst xmlns:p15="http://schemas.microsoft.com/office/powerpoint/2012/main">
        <p15:guide id="1" orient="horz" pos="269">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plit Screen - Book Statue" preserve="1">
  <p:cSld name="Split Screen - Book Statue">
    <p:bg>
      <p:bgPr>
        <a:solidFill>
          <a:schemeClr val="lt1"/>
        </a:solidFill>
        <a:effectLst/>
      </p:bgPr>
    </p:bg>
    <p:spTree>
      <p:nvGrpSpPr>
        <p:cNvPr id="1" name="Shape 144"/>
        <p:cNvGrpSpPr/>
        <p:nvPr/>
      </p:nvGrpSpPr>
      <p:grpSpPr>
        <a:xfrm>
          <a:off x="0" y="0"/>
          <a:ext cx="0" cy="0"/>
          <a:chOff x="0" y="0"/>
          <a:chExt cx="0" cy="0"/>
        </a:xfrm>
      </p:grpSpPr>
      <p:pic>
        <p:nvPicPr>
          <p:cNvPr id="145" name="Google Shape;145;p23"/>
          <p:cNvPicPr preferRelativeResize="0"/>
          <p:nvPr/>
        </p:nvPicPr>
        <p:blipFill rotWithShape="1">
          <a:blip r:embed="rId2">
            <a:alphaModFix/>
          </a:blip>
          <a:srcRect r="-515"/>
          <a:stretch/>
        </p:blipFill>
        <p:spPr>
          <a:xfrm>
            <a:off x="-63069" y="0"/>
            <a:ext cx="6202780" cy="6907021"/>
          </a:xfrm>
          <a:prstGeom prst="rect">
            <a:avLst/>
          </a:prstGeom>
          <a:noFill/>
          <a:ln>
            <a:noFill/>
          </a:ln>
        </p:spPr>
      </p:pic>
      <p:sp>
        <p:nvSpPr>
          <p:cNvPr id="146" name="Google Shape;146;p23"/>
          <p:cNvSpPr txBox="1">
            <a:spLocks noGrp="1"/>
          </p:cNvSpPr>
          <p:nvPr>
            <p:ph type="title" hasCustomPrompt="1"/>
          </p:nvPr>
        </p:nvSpPr>
        <p:spPr>
          <a:xfrm>
            <a:off x="6663000" y="735245"/>
            <a:ext cx="5006485" cy="1262012"/>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434343"/>
              </a:buClr>
              <a:buSzPts val="4100"/>
              <a:buFont typeface="Barlow Semi Condensed SemiBold"/>
              <a:buNone/>
              <a:defRPr sz="5467" b="1" i="0" u="none" strike="noStrike" cap="none">
                <a:solidFill>
                  <a:srgbClr val="434343"/>
                </a:solidFill>
                <a:latin typeface="Avenir Black" panose="02000503020000020003" pitchFamily="2" charset="0"/>
                <a:ea typeface="Avenir Black" panose="02000503020000020003" pitchFamily="2" charset="0"/>
                <a:cs typeface="Barlow Semi Condensed SemiBold"/>
                <a:sym typeface="Barlow Semi Condensed SemiBol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147" name="Google Shape;147;p23"/>
          <p:cNvSpPr txBox="1">
            <a:spLocks noGrp="1"/>
          </p:cNvSpPr>
          <p:nvPr>
            <p:ph type="subTitle" idx="1" hasCustomPrompt="1"/>
          </p:nvPr>
        </p:nvSpPr>
        <p:spPr>
          <a:xfrm>
            <a:off x="6663000" y="2250312"/>
            <a:ext cx="4781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Barlow Semi Condensed Medium"/>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a:t>
            </a:r>
            <a:endParaRPr dirty="0"/>
          </a:p>
        </p:txBody>
      </p:sp>
      <p:sp>
        <p:nvSpPr>
          <p:cNvPr id="148" name="Google Shape;148;p23"/>
          <p:cNvSpPr/>
          <p:nvPr/>
        </p:nvSpPr>
        <p:spPr>
          <a:xfrm>
            <a:off x="8431400" y="5983700"/>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49" name="Google Shape;149;p23" title="Leavey Logo (White).png"/>
          <p:cNvPicPr preferRelativeResize="0"/>
          <p:nvPr/>
        </p:nvPicPr>
        <p:blipFill>
          <a:blip r:embed="rId3">
            <a:alphaModFix/>
          </a:blip>
          <a:stretch>
            <a:fillRect/>
          </a:stretch>
        </p:blipFill>
        <p:spPr>
          <a:xfrm>
            <a:off x="8611312" y="6063963"/>
            <a:ext cx="3143373" cy="738267"/>
          </a:xfrm>
          <a:prstGeom prst="rect">
            <a:avLst/>
          </a:prstGeom>
          <a:noFill/>
          <a:ln>
            <a:noFill/>
          </a:ln>
        </p:spPr>
      </p:pic>
    </p:spTree>
    <p:extLst>
      <p:ext uri="{BB962C8B-B14F-4D97-AF65-F5344CB8AC3E}">
        <p14:creationId xmlns:p14="http://schemas.microsoft.com/office/powerpoint/2010/main" val="190685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plit Screen - Fountain" preserve="1">
  <p:cSld name="Split Screen - Fountain">
    <p:bg>
      <p:bgPr>
        <a:solidFill>
          <a:schemeClr val="lt1"/>
        </a:solidFill>
        <a:effectLst/>
      </p:bgPr>
    </p:bg>
    <p:spTree>
      <p:nvGrpSpPr>
        <p:cNvPr id="1" name="Shape 150"/>
        <p:cNvGrpSpPr/>
        <p:nvPr/>
      </p:nvGrpSpPr>
      <p:grpSpPr>
        <a:xfrm>
          <a:off x="0" y="0"/>
          <a:ext cx="0" cy="0"/>
          <a:chOff x="0" y="0"/>
          <a:chExt cx="0" cy="0"/>
        </a:xfrm>
      </p:grpSpPr>
      <p:sp>
        <p:nvSpPr>
          <p:cNvPr id="151" name="Google Shape;151;p24"/>
          <p:cNvSpPr txBox="1">
            <a:spLocks noGrp="1"/>
          </p:cNvSpPr>
          <p:nvPr>
            <p:ph type="subTitle" idx="1" hasCustomPrompt="1"/>
          </p:nvPr>
        </p:nvSpPr>
        <p:spPr>
          <a:xfrm>
            <a:off x="470967" y="2255013"/>
            <a:ext cx="4781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Arial"/>
              <a:buNone/>
              <a:defRPr sz="1867" b="0" i="0" u="none" strike="noStrike" cap="none">
                <a:solidFill>
                  <a:srgbClr val="7B8898"/>
                </a:solidFill>
                <a:latin typeface="Avenir" panose="02000503020000020003" pitchFamily="2" charset="0"/>
                <a:ea typeface="Avenir"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a:t>
            </a:r>
            <a:endParaRPr dirty="0"/>
          </a:p>
        </p:txBody>
      </p:sp>
      <p:pic>
        <p:nvPicPr>
          <p:cNvPr id="152" name="Google Shape;152;p24"/>
          <p:cNvPicPr preferRelativeResize="0"/>
          <p:nvPr/>
        </p:nvPicPr>
        <p:blipFill rotWithShape="1">
          <a:blip r:embed="rId2">
            <a:alphaModFix/>
          </a:blip>
          <a:srcRect/>
          <a:stretch/>
        </p:blipFill>
        <p:spPr>
          <a:xfrm>
            <a:off x="6096000" y="-1"/>
            <a:ext cx="6096000" cy="6893968"/>
          </a:xfrm>
          <a:prstGeom prst="rect">
            <a:avLst/>
          </a:prstGeom>
          <a:noFill/>
          <a:ln>
            <a:noFill/>
          </a:ln>
        </p:spPr>
      </p:pic>
      <p:sp>
        <p:nvSpPr>
          <p:cNvPr id="153" name="Google Shape;153;p24"/>
          <p:cNvSpPr txBox="1">
            <a:spLocks noGrp="1"/>
          </p:cNvSpPr>
          <p:nvPr>
            <p:ph type="title" hasCustomPrompt="1"/>
          </p:nvPr>
        </p:nvSpPr>
        <p:spPr>
          <a:xfrm>
            <a:off x="470967" y="722650"/>
            <a:ext cx="5016000" cy="1262012"/>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434343"/>
              </a:buClr>
              <a:buSzPts val="4100"/>
              <a:buFont typeface="Barlow Semi Condensed SemiBold"/>
              <a:buNone/>
              <a:defRPr sz="5467" b="1" i="0" u="none" strike="noStrike" cap="none">
                <a:solidFill>
                  <a:srgbClr val="434343"/>
                </a:solidFill>
                <a:latin typeface="Avenir Black" panose="02000503020000020003" pitchFamily="2" charset="0"/>
                <a:ea typeface="Avenir Black" panose="02000503020000020003" pitchFamily="2" charset="0"/>
                <a:cs typeface="Barlow Semi Condensed SemiBold"/>
                <a:sym typeface="Barlow Semi Condensed SemiBol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154" name="Google Shape;154;p24"/>
          <p:cNvSpPr/>
          <p:nvPr/>
        </p:nvSpPr>
        <p:spPr>
          <a:xfrm>
            <a:off x="233100" y="5995167"/>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55" name="Google Shape;155;p24" title="Leavey Logo (White).png"/>
          <p:cNvPicPr preferRelativeResize="0"/>
          <p:nvPr/>
        </p:nvPicPr>
        <p:blipFill>
          <a:blip r:embed="rId3">
            <a:alphaModFix/>
          </a:blip>
          <a:stretch>
            <a:fillRect/>
          </a:stretch>
        </p:blipFill>
        <p:spPr>
          <a:xfrm>
            <a:off x="412166" y="6075233"/>
            <a:ext cx="3145065" cy="738667"/>
          </a:xfrm>
          <a:prstGeom prst="rect">
            <a:avLst/>
          </a:prstGeom>
          <a:noFill/>
          <a:ln>
            <a:noFill/>
          </a:ln>
        </p:spPr>
      </p:pic>
    </p:spTree>
    <p:extLst>
      <p:ext uri="{BB962C8B-B14F-4D97-AF65-F5344CB8AC3E}">
        <p14:creationId xmlns:p14="http://schemas.microsoft.com/office/powerpoint/2010/main" val="1056202153"/>
      </p:ext>
    </p:extLst>
  </p:cSld>
  <p:clrMapOvr>
    <a:masterClrMapping/>
  </p:clrMapOvr>
  <p:extLst>
    <p:ext uri="{DCECCB84-F9BA-43D5-87BE-67443E8EF086}">
      <p15:sldGuideLst xmlns:p15="http://schemas.microsoft.com/office/powerpoint/2012/main">
        <p15:guide id="1" orient="horz" pos="833">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plit Screen - Palms" preserve="1">
  <p:cSld name="Split Screen - Palms">
    <p:bg>
      <p:bgPr>
        <a:solidFill>
          <a:schemeClr val="lt1"/>
        </a:solidFill>
        <a:effectLst/>
      </p:bgPr>
    </p:bg>
    <p:spTree>
      <p:nvGrpSpPr>
        <p:cNvPr id="1" name="Shape 156"/>
        <p:cNvGrpSpPr/>
        <p:nvPr/>
      </p:nvGrpSpPr>
      <p:grpSpPr>
        <a:xfrm>
          <a:off x="0" y="0"/>
          <a:ext cx="0" cy="0"/>
          <a:chOff x="0" y="0"/>
          <a:chExt cx="0" cy="0"/>
        </a:xfrm>
      </p:grpSpPr>
      <p:sp>
        <p:nvSpPr>
          <p:cNvPr id="157" name="Google Shape;157;p25"/>
          <p:cNvSpPr txBox="1">
            <a:spLocks noGrp="1"/>
          </p:cNvSpPr>
          <p:nvPr>
            <p:ph type="subTitle" idx="1" hasCustomPrompt="1"/>
          </p:nvPr>
        </p:nvSpPr>
        <p:spPr>
          <a:xfrm>
            <a:off x="6663000" y="2255013"/>
            <a:ext cx="4781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Arial"/>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a:t>
            </a:r>
            <a:endParaRPr dirty="0"/>
          </a:p>
        </p:txBody>
      </p:sp>
      <p:sp>
        <p:nvSpPr>
          <p:cNvPr id="158" name="Google Shape;158;p25"/>
          <p:cNvSpPr txBox="1">
            <a:spLocks noGrp="1"/>
          </p:cNvSpPr>
          <p:nvPr>
            <p:ph type="title" hasCustomPrompt="1"/>
          </p:nvPr>
        </p:nvSpPr>
        <p:spPr>
          <a:xfrm>
            <a:off x="6663000" y="741720"/>
            <a:ext cx="5016000" cy="1262012"/>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434343"/>
              </a:buClr>
              <a:buSzPts val="4100"/>
              <a:buFont typeface="Barlow Semi Condensed SemiBold"/>
              <a:buNone/>
              <a:defRPr sz="5467" b="1" i="0" u="none" strike="noStrike" cap="none">
                <a:solidFill>
                  <a:srgbClr val="434343"/>
                </a:solidFill>
                <a:latin typeface="Avenir Black" panose="02000503020000020003" pitchFamily="2" charset="0"/>
                <a:ea typeface="Avenir Black" panose="02000503020000020003" pitchFamily="2" charset="0"/>
                <a:cs typeface="Barlow Semi Condensed SemiBold"/>
                <a:sym typeface="Barlow Semi Condensed SemiBol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pic>
        <p:nvPicPr>
          <p:cNvPr id="159" name="Google Shape;159;p25"/>
          <p:cNvPicPr preferRelativeResize="0"/>
          <p:nvPr/>
        </p:nvPicPr>
        <p:blipFill rotWithShape="1">
          <a:blip r:embed="rId2">
            <a:alphaModFix/>
          </a:blip>
          <a:srcRect/>
          <a:stretch/>
        </p:blipFill>
        <p:spPr>
          <a:xfrm>
            <a:off x="-62912" y="-13055"/>
            <a:ext cx="6158912" cy="6907021"/>
          </a:xfrm>
          <a:prstGeom prst="rect">
            <a:avLst/>
          </a:prstGeom>
          <a:noFill/>
          <a:ln>
            <a:noFill/>
          </a:ln>
        </p:spPr>
      </p:pic>
      <p:sp>
        <p:nvSpPr>
          <p:cNvPr id="160" name="Google Shape;160;p25"/>
          <p:cNvSpPr/>
          <p:nvPr/>
        </p:nvSpPr>
        <p:spPr>
          <a:xfrm>
            <a:off x="8431400" y="5983700"/>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61" name="Google Shape;161;p25" title="Leavey Logo (White).png"/>
          <p:cNvPicPr preferRelativeResize="0"/>
          <p:nvPr/>
        </p:nvPicPr>
        <p:blipFill>
          <a:blip r:embed="rId3">
            <a:alphaModFix/>
          </a:blip>
          <a:stretch>
            <a:fillRect/>
          </a:stretch>
        </p:blipFill>
        <p:spPr>
          <a:xfrm>
            <a:off x="8611312" y="6063963"/>
            <a:ext cx="3143373" cy="738267"/>
          </a:xfrm>
          <a:prstGeom prst="rect">
            <a:avLst/>
          </a:prstGeom>
          <a:noFill/>
          <a:ln>
            <a:noFill/>
          </a:ln>
        </p:spPr>
      </p:pic>
    </p:spTree>
    <p:extLst>
      <p:ext uri="{BB962C8B-B14F-4D97-AF65-F5344CB8AC3E}">
        <p14:creationId xmlns:p14="http://schemas.microsoft.com/office/powerpoint/2010/main" val="763333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plit Screen - Undergrad Classroom" preserve="1">
  <p:cSld name="Split Screen - Undergrad Classroom">
    <p:bg>
      <p:bgPr>
        <a:solidFill>
          <a:schemeClr val="lt1"/>
        </a:solidFill>
        <a:effectLst/>
      </p:bgPr>
    </p:bg>
    <p:spTree>
      <p:nvGrpSpPr>
        <p:cNvPr id="1" name="Shape 182"/>
        <p:cNvGrpSpPr/>
        <p:nvPr/>
      </p:nvGrpSpPr>
      <p:grpSpPr>
        <a:xfrm>
          <a:off x="0" y="0"/>
          <a:ext cx="0" cy="0"/>
          <a:chOff x="0" y="0"/>
          <a:chExt cx="0" cy="0"/>
        </a:xfrm>
      </p:grpSpPr>
      <p:sp>
        <p:nvSpPr>
          <p:cNvPr id="183" name="Google Shape;183;p29"/>
          <p:cNvSpPr txBox="1">
            <a:spLocks noGrp="1"/>
          </p:cNvSpPr>
          <p:nvPr>
            <p:ph type="subTitle" idx="1" hasCustomPrompt="1"/>
          </p:nvPr>
        </p:nvSpPr>
        <p:spPr>
          <a:xfrm>
            <a:off x="470967" y="2255013"/>
            <a:ext cx="4781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Arial"/>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a:t>
            </a:r>
            <a:endParaRPr dirty="0"/>
          </a:p>
        </p:txBody>
      </p:sp>
      <p:sp>
        <p:nvSpPr>
          <p:cNvPr id="184" name="Google Shape;184;p29"/>
          <p:cNvSpPr txBox="1">
            <a:spLocks noGrp="1"/>
          </p:cNvSpPr>
          <p:nvPr>
            <p:ph type="title" hasCustomPrompt="1"/>
          </p:nvPr>
        </p:nvSpPr>
        <p:spPr>
          <a:xfrm>
            <a:off x="470967" y="741720"/>
            <a:ext cx="5016000" cy="1262012"/>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434343"/>
              </a:buClr>
              <a:buSzPts val="4100"/>
              <a:buFont typeface="Barlow Semi Condensed SemiBold"/>
              <a:buNone/>
              <a:defRPr sz="5467" b="1" i="0" u="none" strike="noStrike" cap="none">
                <a:solidFill>
                  <a:srgbClr val="434343"/>
                </a:solidFill>
                <a:latin typeface="Avenir Black" panose="02000503020000020003" pitchFamily="2" charset="0"/>
                <a:ea typeface="Avenir Black" panose="02000503020000020003" pitchFamily="2" charset="0"/>
                <a:cs typeface="Barlow Semi Condensed SemiBold"/>
                <a:sym typeface="Barlow Semi Condensed SemiBol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pic>
        <p:nvPicPr>
          <p:cNvPr id="185" name="Google Shape;185;p29"/>
          <p:cNvPicPr preferRelativeResize="0"/>
          <p:nvPr/>
        </p:nvPicPr>
        <p:blipFill rotWithShape="1">
          <a:blip r:embed="rId2">
            <a:alphaModFix/>
          </a:blip>
          <a:srcRect t="-72"/>
          <a:stretch/>
        </p:blipFill>
        <p:spPr>
          <a:xfrm>
            <a:off x="6096000" y="-28500"/>
            <a:ext cx="6096000" cy="6899555"/>
          </a:xfrm>
          <a:prstGeom prst="rect">
            <a:avLst/>
          </a:prstGeom>
          <a:noFill/>
          <a:ln>
            <a:noFill/>
          </a:ln>
        </p:spPr>
      </p:pic>
      <p:sp>
        <p:nvSpPr>
          <p:cNvPr id="186" name="Google Shape;186;p29"/>
          <p:cNvSpPr txBox="1"/>
          <p:nvPr/>
        </p:nvSpPr>
        <p:spPr>
          <a:xfrm>
            <a:off x="7481455" y="7326285"/>
            <a:ext cx="246308" cy="410379"/>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7" name="Google Shape;187;p29"/>
          <p:cNvSpPr/>
          <p:nvPr/>
        </p:nvSpPr>
        <p:spPr>
          <a:xfrm>
            <a:off x="233100" y="5995167"/>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88" name="Google Shape;188;p29" title="Leavey Logo (White).png"/>
          <p:cNvPicPr preferRelativeResize="0"/>
          <p:nvPr/>
        </p:nvPicPr>
        <p:blipFill>
          <a:blip r:embed="rId3">
            <a:alphaModFix/>
          </a:blip>
          <a:stretch>
            <a:fillRect/>
          </a:stretch>
        </p:blipFill>
        <p:spPr>
          <a:xfrm>
            <a:off x="412166" y="6075233"/>
            <a:ext cx="3145065" cy="738667"/>
          </a:xfrm>
          <a:prstGeom prst="rect">
            <a:avLst/>
          </a:prstGeom>
          <a:noFill/>
          <a:ln>
            <a:noFill/>
          </a:ln>
        </p:spPr>
      </p:pic>
    </p:spTree>
    <p:extLst>
      <p:ext uri="{BB962C8B-B14F-4D97-AF65-F5344CB8AC3E}">
        <p14:creationId xmlns:p14="http://schemas.microsoft.com/office/powerpoint/2010/main" val="1189779655"/>
      </p:ext>
    </p:extLst>
  </p:cSld>
  <p:clrMapOvr>
    <a:masterClrMapping/>
  </p:clrMapOvr>
  <p:extLst>
    <p:ext uri="{DCECCB84-F9BA-43D5-87BE-67443E8EF086}">
      <p15:sldGuideLst xmlns:p15="http://schemas.microsoft.com/office/powerpoint/2012/main">
        <p15:guide id="1" orient="horz" pos="833">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plit Screen - Graduate Classroom" preserve="1">
  <p:cSld name="Split Screen - Graduate Classroom">
    <p:bg>
      <p:bgPr>
        <a:solidFill>
          <a:schemeClr val="lt1"/>
        </a:solidFill>
        <a:effectLst/>
      </p:bgPr>
    </p:bg>
    <p:spTree>
      <p:nvGrpSpPr>
        <p:cNvPr id="1" name="Shape 176"/>
        <p:cNvGrpSpPr/>
        <p:nvPr/>
      </p:nvGrpSpPr>
      <p:grpSpPr>
        <a:xfrm>
          <a:off x="0" y="0"/>
          <a:ext cx="0" cy="0"/>
          <a:chOff x="0" y="0"/>
          <a:chExt cx="0" cy="0"/>
        </a:xfrm>
      </p:grpSpPr>
      <p:pic>
        <p:nvPicPr>
          <p:cNvPr id="177" name="Google Shape;177;p28"/>
          <p:cNvPicPr preferRelativeResize="0"/>
          <p:nvPr/>
        </p:nvPicPr>
        <p:blipFill rotWithShape="1">
          <a:blip r:embed="rId2">
            <a:alphaModFix/>
          </a:blip>
          <a:srcRect/>
          <a:stretch/>
        </p:blipFill>
        <p:spPr>
          <a:xfrm>
            <a:off x="-62912" y="-13054"/>
            <a:ext cx="6158912" cy="6893967"/>
          </a:xfrm>
          <a:prstGeom prst="rect">
            <a:avLst/>
          </a:prstGeom>
          <a:noFill/>
          <a:ln>
            <a:noFill/>
          </a:ln>
        </p:spPr>
      </p:pic>
      <p:sp>
        <p:nvSpPr>
          <p:cNvPr id="178" name="Google Shape;178;p28"/>
          <p:cNvSpPr txBox="1">
            <a:spLocks noGrp="1"/>
          </p:cNvSpPr>
          <p:nvPr>
            <p:ph type="subTitle" idx="1" hasCustomPrompt="1"/>
          </p:nvPr>
        </p:nvSpPr>
        <p:spPr>
          <a:xfrm>
            <a:off x="6663000" y="2255013"/>
            <a:ext cx="4781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Arial"/>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a:t>
            </a:r>
            <a:endParaRPr dirty="0"/>
          </a:p>
        </p:txBody>
      </p:sp>
      <p:sp>
        <p:nvSpPr>
          <p:cNvPr id="179" name="Google Shape;179;p28"/>
          <p:cNvSpPr txBox="1">
            <a:spLocks noGrp="1"/>
          </p:cNvSpPr>
          <p:nvPr>
            <p:ph type="title" hasCustomPrompt="1"/>
          </p:nvPr>
        </p:nvSpPr>
        <p:spPr>
          <a:xfrm>
            <a:off x="6663000" y="741720"/>
            <a:ext cx="5016000" cy="1262012"/>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434343"/>
              </a:buClr>
              <a:buSzPts val="4100"/>
              <a:buFont typeface="Barlow Semi Condensed SemiBold"/>
              <a:buNone/>
              <a:defRPr sz="5467" b="1" i="0" u="none" strike="noStrike" cap="none">
                <a:solidFill>
                  <a:srgbClr val="434343"/>
                </a:solidFill>
                <a:latin typeface="Avenir Black" panose="02000503020000020003" pitchFamily="2" charset="0"/>
                <a:ea typeface="Avenir Black" panose="02000503020000020003" pitchFamily="2" charset="0"/>
                <a:cs typeface="Barlow Semi Condensed SemiBold"/>
                <a:sym typeface="Barlow Semi Condensed SemiBol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180" name="Google Shape;180;p28"/>
          <p:cNvSpPr/>
          <p:nvPr/>
        </p:nvSpPr>
        <p:spPr>
          <a:xfrm>
            <a:off x="8431400" y="5983700"/>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81" name="Google Shape;181;p28" title="Leavey Logo (White).png"/>
          <p:cNvPicPr preferRelativeResize="0"/>
          <p:nvPr/>
        </p:nvPicPr>
        <p:blipFill>
          <a:blip r:embed="rId3">
            <a:alphaModFix/>
          </a:blip>
          <a:stretch>
            <a:fillRect/>
          </a:stretch>
        </p:blipFill>
        <p:spPr>
          <a:xfrm>
            <a:off x="8611312" y="6063963"/>
            <a:ext cx="3143373" cy="738267"/>
          </a:xfrm>
          <a:prstGeom prst="rect">
            <a:avLst/>
          </a:prstGeom>
          <a:noFill/>
          <a:ln>
            <a:noFill/>
          </a:ln>
        </p:spPr>
      </p:pic>
    </p:spTree>
    <p:extLst>
      <p:ext uri="{BB962C8B-B14F-4D97-AF65-F5344CB8AC3E}">
        <p14:creationId xmlns:p14="http://schemas.microsoft.com/office/powerpoint/2010/main" val="1799565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plit Screen - Undergrad Classroom" preserve="1">
  <p:cSld name="1_Split Screen - Undergrad Classroom">
    <p:bg>
      <p:bgPr>
        <a:solidFill>
          <a:schemeClr val="lt1"/>
        </a:solidFill>
        <a:effectLst/>
      </p:bgPr>
    </p:bg>
    <p:spTree>
      <p:nvGrpSpPr>
        <p:cNvPr id="1" name="Shape 189"/>
        <p:cNvGrpSpPr/>
        <p:nvPr/>
      </p:nvGrpSpPr>
      <p:grpSpPr>
        <a:xfrm>
          <a:off x="0" y="0"/>
          <a:ext cx="0" cy="0"/>
          <a:chOff x="0" y="0"/>
          <a:chExt cx="0" cy="0"/>
        </a:xfrm>
      </p:grpSpPr>
      <p:pic>
        <p:nvPicPr>
          <p:cNvPr id="190" name="Google Shape;190;p30"/>
          <p:cNvPicPr preferRelativeResize="0"/>
          <p:nvPr/>
        </p:nvPicPr>
        <p:blipFill rotWithShape="1">
          <a:blip r:embed="rId2">
            <a:alphaModFix/>
          </a:blip>
          <a:srcRect/>
          <a:stretch/>
        </p:blipFill>
        <p:spPr>
          <a:xfrm>
            <a:off x="6096000" y="-28501"/>
            <a:ext cx="6096000" cy="6886500"/>
          </a:xfrm>
          <a:prstGeom prst="rect">
            <a:avLst/>
          </a:prstGeom>
          <a:noFill/>
          <a:ln>
            <a:noFill/>
          </a:ln>
        </p:spPr>
      </p:pic>
      <p:sp>
        <p:nvSpPr>
          <p:cNvPr id="191" name="Google Shape;191;p30"/>
          <p:cNvSpPr txBox="1">
            <a:spLocks noGrp="1"/>
          </p:cNvSpPr>
          <p:nvPr>
            <p:ph type="subTitle" idx="1" hasCustomPrompt="1"/>
          </p:nvPr>
        </p:nvSpPr>
        <p:spPr>
          <a:xfrm>
            <a:off x="470967" y="2255013"/>
            <a:ext cx="4781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Arial"/>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a:t>
            </a:r>
            <a:endParaRPr dirty="0"/>
          </a:p>
        </p:txBody>
      </p:sp>
      <p:sp>
        <p:nvSpPr>
          <p:cNvPr id="192" name="Google Shape;192;p30"/>
          <p:cNvSpPr txBox="1">
            <a:spLocks noGrp="1"/>
          </p:cNvSpPr>
          <p:nvPr>
            <p:ph type="title" hasCustomPrompt="1"/>
          </p:nvPr>
        </p:nvSpPr>
        <p:spPr>
          <a:xfrm>
            <a:off x="470967" y="741720"/>
            <a:ext cx="5016000" cy="1262012"/>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434343"/>
              </a:buClr>
              <a:buSzPts val="4100"/>
              <a:buFont typeface="Barlow Semi Condensed SemiBold"/>
              <a:buNone/>
              <a:defRPr sz="5467" b="1" i="0" u="none" strike="noStrike" cap="none">
                <a:solidFill>
                  <a:srgbClr val="434343"/>
                </a:solidFill>
                <a:latin typeface="Avenir Black" panose="02000503020000020003" pitchFamily="2" charset="0"/>
                <a:ea typeface="Avenir Black" panose="02000503020000020003" pitchFamily="2" charset="0"/>
                <a:cs typeface="Barlow Semi Condensed SemiBold"/>
                <a:sym typeface="Barlow Semi Condensed SemiBol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193" name="Google Shape;193;p30"/>
          <p:cNvSpPr txBox="1"/>
          <p:nvPr/>
        </p:nvSpPr>
        <p:spPr>
          <a:xfrm>
            <a:off x="7481455" y="7326285"/>
            <a:ext cx="246308" cy="410379"/>
          </a:xfrm>
          <a:prstGeom prst="rect">
            <a:avLst/>
          </a:prstGeom>
          <a:noFill/>
          <a:ln>
            <a:noFill/>
          </a:ln>
        </p:spPr>
        <p:txBody>
          <a:bodyPr spcFirstLastPara="1" wrap="square" lIns="121900" tIns="60933" rIns="121900" bIns="60933"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4" name="Google Shape;194;p30"/>
          <p:cNvSpPr/>
          <p:nvPr/>
        </p:nvSpPr>
        <p:spPr>
          <a:xfrm>
            <a:off x="233100" y="5995167"/>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95" name="Google Shape;195;p30" title="Leavey Logo (White).png"/>
          <p:cNvPicPr preferRelativeResize="0"/>
          <p:nvPr/>
        </p:nvPicPr>
        <p:blipFill>
          <a:blip r:embed="rId3">
            <a:alphaModFix/>
          </a:blip>
          <a:stretch>
            <a:fillRect/>
          </a:stretch>
        </p:blipFill>
        <p:spPr>
          <a:xfrm>
            <a:off x="412166" y="6075233"/>
            <a:ext cx="3145065" cy="738667"/>
          </a:xfrm>
          <a:prstGeom prst="rect">
            <a:avLst/>
          </a:prstGeom>
          <a:noFill/>
          <a:ln>
            <a:noFill/>
          </a:ln>
        </p:spPr>
      </p:pic>
    </p:spTree>
    <p:extLst>
      <p:ext uri="{BB962C8B-B14F-4D97-AF65-F5344CB8AC3E}">
        <p14:creationId xmlns:p14="http://schemas.microsoft.com/office/powerpoint/2010/main" val="1402006428"/>
      </p:ext>
    </p:extLst>
  </p:cSld>
  <p:clrMapOvr>
    <a:masterClrMapping/>
  </p:clrMapOvr>
  <p:extLst>
    <p:ext uri="{DCECCB84-F9BA-43D5-87BE-67443E8EF086}">
      <p15:sldGuideLst xmlns:p15="http://schemas.microsoft.com/office/powerpoint/2012/main">
        <p15:guide id="1" orient="horz" pos="833">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Red)" preserve="1">
  <p:cSld name="Title Slide (Red)">
    <p:bg>
      <p:bgPr>
        <a:gradFill>
          <a:gsLst>
            <a:gs pos="0">
              <a:srgbClr val="B30738"/>
            </a:gs>
            <a:gs pos="100000">
              <a:srgbClr val="811E2D"/>
            </a:gs>
          </a:gsLst>
          <a:lin ang="5400700" scaled="0"/>
        </a:gradFill>
        <a:effectLst/>
      </p:bgPr>
    </p:bg>
    <p:spTree>
      <p:nvGrpSpPr>
        <p:cNvPr id="1" name="Shape 21"/>
        <p:cNvGrpSpPr/>
        <p:nvPr/>
      </p:nvGrpSpPr>
      <p:grpSpPr>
        <a:xfrm>
          <a:off x="0" y="0"/>
          <a:ext cx="0" cy="0"/>
          <a:chOff x="0" y="0"/>
          <a:chExt cx="0" cy="0"/>
        </a:xfrm>
      </p:grpSpPr>
      <p:sp>
        <p:nvSpPr>
          <p:cNvPr id="22" name="Google Shape;22;p5"/>
          <p:cNvSpPr/>
          <p:nvPr/>
        </p:nvSpPr>
        <p:spPr>
          <a:xfrm>
            <a:off x="74200" y="78067"/>
            <a:ext cx="12043600" cy="6679600"/>
          </a:xfrm>
          <a:prstGeom prst="rect">
            <a:avLst/>
          </a:prstGeom>
          <a:no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 name="Google Shape;23;p5"/>
          <p:cNvSpPr txBox="1">
            <a:spLocks noGrp="1"/>
          </p:cNvSpPr>
          <p:nvPr>
            <p:ph type="title" hasCustomPrompt="1"/>
          </p:nvPr>
        </p:nvSpPr>
        <p:spPr>
          <a:xfrm>
            <a:off x="288000" y="1490212"/>
            <a:ext cx="11616000" cy="1641347"/>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ctr" rtl="0">
              <a:lnSpc>
                <a:spcPct val="100000"/>
              </a:lnSpc>
              <a:spcBef>
                <a:spcPts val="0"/>
              </a:spcBef>
              <a:spcAft>
                <a:spcPts val="0"/>
              </a:spcAft>
              <a:buClr>
                <a:srgbClr val="FFFFFF"/>
              </a:buClr>
              <a:buSzPts val="6600"/>
              <a:buFont typeface="Barlow Semi Condensed"/>
              <a:buNone/>
              <a:defRPr sz="10666" b="1" i="0" u="none" strike="noStrike" cap="none">
                <a:solidFill>
                  <a:srgbClr val="FFFFFF"/>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F0EEEC"/>
              </a:buClr>
              <a:buSzPts val="7000"/>
              <a:buFont typeface="Arial"/>
              <a:buNone/>
              <a:defRPr sz="9333" b="0" i="0" u="none" strike="noStrike" cap="none">
                <a:solidFill>
                  <a:srgbClr val="F0EEEC"/>
                </a:solidFill>
                <a:latin typeface="Arial"/>
                <a:ea typeface="Arial"/>
                <a:cs typeface="Arial"/>
                <a:sym typeface="Arial"/>
              </a:defRPr>
            </a:lvl2pPr>
            <a:lvl3pPr marR="0" lvl="2" algn="l" rtl="0">
              <a:lnSpc>
                <a:spcPct val="100000"/>
              </a:lnSpc>
              <a:spcBef>
                <a:spcPts val="0"/>
              </a:spcBef>
              <a:spcAft>
                <a:spcPts val="0"/>
              </a:spcAft>
              <a:buClr>
                <a:srgbClr val="F0EEEC"/>
              </a:buClr>
              <a:buSzPts val="7000"/>
              <a:buFont typeface="Arial"/>
              <a:buNone/>
              <a:defRPr sz="9333" b="0" i="0" u="none" strike="noStrike" cap="none">
                <a:solidFill>
                  <a:srgbClr val="F0EEEC"/>
                </a:solidFill>
                <a:latin typeface="Arial"/>
                <a:ea typeface="Arial"/>
                <a:cs typeface="Arial"/>
                <a:sym typeface="Arial"/>
              </a:defRPr>
            </a:lvl3pPr>
            <a:lvl4pPr marR="0" lvl="3" algn="l" rtl="0">
              <a:lnSpc>
                <a:spcPct val="100000"/>
              </a:lnSpc>
              <a:spcBef>
                <a:spcPts val="0"/>
              </a:spcBef>
              <a:spcAft>
                <a:spcPts val="0"/>
              </a:spcAft>
              <a:buClr>
                <a:srgbClr val="F0EEEC"/>
              </a:buClr>
              <a:buSzPts val="7000"/>
              <a:buFont typeface="Arial"/>
              <a:buNone/>
              <a:defRPr sz="9333" b="0" i="0" u="none" strike="noStrike" cap="none">
                <a:solidFill>
                  <a:srgbClr val="F0EEEC"/>
                </a:solidFill>
                <a:latin typeface="Arial"/>
                <a:ea typeface="Arial"/>
                <a:cs typeface="Arial"/>
                <a:sym typeface="Arial"/>
              </a:defRPr>
            </a:lvl4pPr>
            <a:lvl5pPr marR="0" lvl="4" algn="l" rtl="0">
              <a:lnSpc>
                <a:spcPct val="100000"/>
              </a:lnSpc>
              <a:spcBef>
                <a:spcPts val="0"/>
              </a:spcBef>
              <a:spcAft>
                <a:spcPts val="0"/>
              </a:spcAft>
              <a:buClr>
                <a:srgbClr val="F0EEEC"/>
              </a:buClr>
              <a:buSzPts val="7000"/>
              <a:buFont typeface="Arial"/>
              <a:buNone/>
              <a:defRPr sz="9333" b="0" i="0" u="none" strike="noStrike" cap="none">
                <a:solidFill>
                  <a:srgbClr val="F0EEEC"/>
                </a:solidFill>
                <a:latin typeface="Arial"/>
                <a:ea typeface="Arial"/>
                <a:cs typeface="Arial"/>
                <a:sym typeface="Arial"/>
              </a:defRPr>
            </a:lvl5pPr>
            <a:lvl6pPr marR="0" lvl="5" algn="l" rtl="0">
              <a:lnSpc>
                <a:spcPct val="100000"/>
              </a:lnSpc>
              <a:spcBef>
                <a:spcPts val="0"/>
              </a:spcBef>
              <a:spcAft>
                <a:spcPts val="0"/>
              </a:spcAft>
              <a:buClr>
                <a:srgbClr val="F0EEEC"/>
              </a:buClr>
              <a:buSzPts val="7000"/>
              <a:buFont typeface="Arial"/>
              <a:buNone/>
              <a:defRPr sz="9333" b="0" i="0" u="none" strike="noStrike" cap="none">
                <a:solidFill>
                  <a:srgbClr val="F0EEEC"/>
                </a:solidFill>
                <a:latin typeface="Arial"/>
                <a:ea typeface="Arial"/>
                <a:cs typeface="Arial"/>
                <a:sym typeface="Arial"/>
              </a:defRPr>
            </a:lvl6pPr>
            <a:lvl7pPr marR="0" lvl="6" algn="l" rtl="0">
              <a:lnSpc>
                <a:spcPct val="100000"/>
              </a:lnSpc>
              <a:spcBef>
                <a:spcPts val="0"/>
              </a:spcBef>
              <a:spcAft>
                <a:spcPts val="0"/>
              </a:spcAft>
              <a:buClr>
                <a:srgbClr val="F0EEEC"/>
              </a:buClr>
              <a:buSzPts val="7000"/>
              <a:buFont typeface="Arial"/>
              <a:buNone/>
              <a:defRPr sz="9333" b="0" i="0" u="none" strike="noStrike" cap="none">
                <a:solidFill>
                  <a:srgbClr val="F0EEEC"/>
                </a:solidFill>
                <a:latin typeface="Arial"/>
                <a:ea typeface="Arial"/>
                <a:cs typeface="Arial"/>
                <a:sym typeface="Arial"/>
              </a:defRPr>
            </a:lvl7pPr>
            <a:lvl8pPr marR="0" lvl="7" algn="l" rtl="0">
              <a:lnSpc>
                <a:spcPct val="100000"/>
              </a:lnSpc>
              <a:spcBef>
                <a:spcPts val="0"/>
              </a:spcBef>
              <a:spcAft>
                <a:spcPts val="0"/>
              </a:spcAft>
              <a:buClr>
                <a:srgbClr val="F0EEEC"/>
              </a:buClr>
              <a:buSzPts val="7000"/>
              <a:buFont typeface="Arial"/>
              <a:buNone/>
              <a:defRPr sz="9333" b="0" i="0" u="none" strike="noStrike" cap="none">
                <a:solidFill>
                  <a:srgbClr val="F0EEEC"/>
                </a:solidFill>
                <a:latin typeface="Arial"/>
                <a:ea typeface="Arial"/>
                <a:cs typeface="Arial"/>
                <a:sym typeface="Arial"/>
              </a:defRPr>
            </a:lvl8pPr>
            <a:lvl9pPr marR="0" lvl="8" algn="l" rtl="0">
              <a:lnSpc>
                <a:spcPct val="100000"/>
              </a:lnSpc>
              <a:spcBef>
                <a:spcPts val="0"/>
              </a:spcBef>
              <a:spcAft>
                <a:spcPts val="0"/>
              </a:spcAft>
              <a:buClr>
                <a:srgbClr val="F0EEEC"/>
              </a:buClr>
              <a:buSzPts val="7000"/>
              <a:buFont typeface="Arial"/>
              <a:buNone/>
              <a:defRPr sz="9333" b="0" i="0" u="none" strike="noStrike" cap="none">
                <a:solidFill>
                  <a:srgbClr val="F0EEEC"/>
                </a:solidFill>
                <a:latin typeface="Arial"/>
                <a:ea typeface="Arial"/>
                <a:cs typeface="Arial"/>
                <a:sym typeface="Arial"/>
              </a:defRPr>
            </a:lvl9pPr>
          </a:lstStyle>
          <a:p>
            <a:r>
              <a:rPr lang="en-US" dirty="0"/>
              <a:t>Click to add title</a:t>
            </a:r>
            <a:endParaRPr dirty="0"/>
          </a:p>
        </p:txBody>
      </p:sp>
      <p:sp>
        <p:nvSpPr>
          <p:cNvPr id="24" name="Google Shape;24;p5"/>
          <p:cNvSpPr txBox="1">
            <a:spLocks noGrp="1"/>
          </p:cNvSpPr>
          <p:nvPr>
            <p:ph type="subTitle" idx="1" hasCustomPrompt="1"/>
          </p:nvPr>
        </p:nvSpPr>
        <p:spPr>
          <a:xfrm>
            <a:off x="1697139" y="3480501"/>
            <a:ext cx="8797723" cy="328231"/>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F4F2F0"/>
              </a:buClr>
              <a:buSzPts val="1600"/>
              <a:buFont typeface="Barlow Semi Condensed"/>
              <a:buNone/>
              <a:defRPr sz="2133" b="0" i="0" u="none" strike="noStrike" cap="none">
                <a:solidFill>
                  <a:srgbClr val="F4F2F0"/>
                </a:solidFill>
                <a:latin typeface="Avenir Book" panose="02000503020000020003" pitchFamily="2" charset="0"/>
                <a:ea typeface="Avenir Book" panose="02000503020000020003" pitchFamily="2" charset="0"/>
                <a:cs typeface="Barlow Semi Condensed"/>
                <a:sym typeface="Barlow Semi Condensed"/>
              </a:defRPr>
            </a:lvl1pPr>
            <a:lvl2pPr marR="0" lvl="1"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dirty="0"/>
              <a:t>Click to add subtitle</a:t>
            </a:r>
          </a:p>
        </p:txBody>
      </p:sp>
      <p:pic>
        <p:nvPicPr>
          <p:cNvPr id="25" name="Google Shape;25;p5" title="Leavey Logo (White).png"/>
          <p:cNvPicPr preferRelativeResize="0"/>
          <p:nvPr/>
        </p:nvPicPr>
        <p:blipFill>
          <a:blip r:embed="rId2">
            <a:alphaModFix/>
          </a:blip>
          <a:stretch>
            <a:fillRect/>
          </a:stretch>
        </p:blipFill>
        <p:spPr>
          <a:xfrm>
            <a:off x="3400467" y="4838034"/>
            <a:ext cx="5391067" cy="1266173"/>
          </a:xfrm>
          <a:prstGeom prst="rect">
            <a:avLst/>
          </a:prstGeom>
          <a:noFill/>
          <a:ln>
            <a:noFill/>
          </a:ln>
        </p:spPr>
      </p:pic>
    </p:spTree>
    <p:extLst>
      <p:ext uri="{BB962C8B-B14F-4D97-AF65-F5344CB8AC3E}">
        <p14:creationId xmlns:p14="http://schemas.microsoft.com/office/powerpoint/2010/main" val="401023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hite)" preserve="1">
  <p:cSld name="Title Slide (White)">
    <p:bg>
      <p:bgPr>
        <a:solidFill>
          <a:schemeClr val="lt1"/>
        </a:solidFill>
        <a:effectLst/>
      </p:bgPr>
    </p:bg>
    <p:spTree>
      <p:nvGrpSpPr>
        <p:cNvPr id="1" name="Shape 26"/>
        <p:cNvGrpSpPr/>
        <p:nvPr/>
      </p:nvGrpSpPr>
      <p:grpSpPr>
        <a:xfrm>
          <a:off x="0" y="0"/>
          <a:ext cx="0" cy="0"/>
          <a:chOff x="0" y="0"/>
          <a:chExt cx="0" cy="0"/>
        </a:xfrm>
      </p:grpSpPr>
      <p:sp>
        <p:nvSpPr>
          <p:cNvPr id="27" name="Google Shape;27;p6"/>
          <p:cNvSpPr/>
          <p:nvPr/>
        </p:nvSpPr>
        <p:spPr>
          <a:xfrm>
            <a:off x="74200" y="78067"/>
            <a:ext cx="12043600" cy="6679600"/>
          </a:xfrm>
          <a:prstGeom prst="rect">
            <a:avLst/>
          </a:prstGeom>
          <a:noFill/>
          <a:ln w="9525" cap="flat" cmpd="sng">
            <a:solidFill>
              <a:srgbClr val="A3203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 name="Google Shape;28;p6"/>
          <p:cNvSpPr txBox="1">
            <a:spLocks noGrp="1"/>
          </p:cNvSpPr>
          <p:nvPr>
            <p:ph type="subTitle" idx="1" hasCustomPrompt="1"/>
          </p:nvPr>
        </p:nvSpPr>
        <p:spPr>
          <a:xfrm>
            <a:off x="1683730" y="3480501"/>
            <a:ext cx="8824540" cy="328295"/>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A32035"/>
              </a:buClr>
              <a:buSzPts val="1600"/>
              <a:buFont typeface="Barlow Semi Condensed"/>
              <a:buNone/>
              <a:defRPr sz="2133" b="0" i="0" u="none" strike="noStrike" cap="none">
                <a:solidFill>
                  <a:srgbClr val="A32035"/>
                </a:solidFill>
                <a:latin typeface="Avenir Book" panose="02000503020000020003" pitchFamily="2" charset="0"/>
                <a:ea typeface="Avenir Book" panose="02000503020000020003" pitchFamily="2" charset="0"/>
                <a:cs typeface="Barlow Semi Condensed"/>
                <a:sym typeface="Barlow Semi Condensed"/>
              </a:defRPr>
            </a:lvl1pPr>
            <a:lvl2pPr marR="0" lvl="1" algn="l" rtl="0">
              <a:lnSpc>
                <a:spcPct val="100000"/>
              </a:lnSpc>
              <a:spcBef>
                <a:spcPts val="0"/>
              </a:spcBef>
              <a:spcAft>
                <a:spcPts val="0"/>
              </a:spcAft>
              <a:buClr>
                <a:srgbClr val="A32035"/>
              </a:buClr>
              <a:buSzPts val="1400"/>
              <a:buFont typeface="Arial"/>
              <a:buNone/>
              <a:defRPr sz="1867" b="0" i="0" u="none" strike="noStrike" cap="none">
                <a:solidFill>
                  <a:srgbClr val="A32035"/>
                </a:solidFill>
                <a:latin typeface="Arial"/>
                <a:ea typeface="Arial"/>
                <a:cs typeface="Arial"/>
                <a:sym typeface="Arial"/>
              </a:defRPr>
            </a:lvl2pPr>
            <a:lvl3pPr marR="0" lvl="2" algn="l" rtl="0">
              <a:lnSpc>
                <a:spcPct val="100000"/>
              </a:lnSpc>
              <a:spcBef>
                <a:spcPts val="0"/>
              </a:spcBef>
              <a:spcAft>
                <a:spcPts val="0"/>
              </a:spcAft>
              <a:buClr>
                <a:srgbClr val="A32035"/>
              </a:buClr>
              <a:buSzPts val="1400"/>
              <a:buFont typeface="Arial"/>
              <a:buNone/>
              <a:defRPr sz="1867" b="0" i="0" u="none" strike="noStrike" cap="none">
                <a:solidFill>
                  <a:srgbClr val="A32035"/>
                </a:solidFill>
                <a:latin typeface="Arial"/>
                <a:ea typeface="Arial"/>
                <a:cs typeface="Arial"/>
                <a:sym typeface="Arial"/>
              </a:defRPr>
            </a:lvl3pPr>
            <a:lvl4pPr marR="0" lvl="3" algn="l" rtl="0">
              <a:lnSpc>
                <a:spcPct val="100000"/>
              </a:lnSpc>
              <a:spcBef>
                <a:spcPts val="0"/>
              </a:spcBef>
              <a:spcAft>
                <a:spcPts val="0"/>
              </a:spcAft>
              <a:buClr>
                <a:srgbClr val="A32035"/>
              </a:buClr>
              <a:buSzPts val="1400"/>
              <a:buFont typeface="Arial"/>
              <a:buNone/>
              <a:defRPr sz="1867" b="0" i="0" u="none" strike="noStrike" cap="none">
                <a:solidFill>
                  <a:srgbClr val="A32035"/>
                </a:solidFill>
                <a:latin typeface="Arial"/>
                <a:ea typeface="Arial"/>
                <a:cs typeface="Arial"/>
                <a:sym typeface="Arial"/>
              </a:defRPr>
            </a:lvl4pPr>
            <a:lvl5pPr marR="0" lvl="4" algn="l" rtl="0">
              <a:lnSpc>
                <a:spcPct val="100000"/>
              </a:lnSpc>
              <a:spcBef>
                <a:spcPts val="0"/>
              </a:spcBef>
              <a:spcAft>
                <a:spcPts val="0"/>
              </a:spcAft>
              <a:buClr>
                <a:srgbClr val="A32035"/>
              </a:buClr>
              <a:buSzPts val="1400"/>
              <a:buFont typeface="Arial"/>
              <a:buNone/>
              <a:defRPr sz="1867" b="0" i="0" u="none" strike="noStrike" cap="none">
                <a:solidFill>
                  <a:srgbClr val="A32035"/>
                </a:solidFill>
                <a:latin typeface="Arial"/>
                <a:ea typeface="Arial"/>
                <a:cs typeface="Arial"/>
                <a:sym typeface="Arial"/>
              </a:defRPr>
            </a:lvl5pPr>
            <a:lvl6pPr marR="0" lvl="5" algn="l" rtl="0">
              <a:lnSpc>
                <a:spcPct val="100000"/>
              </a:lnSpc>
              <a:spcBef>
                <a:spcPts val="0"/>
              </a:spcBef>
              <a:spcAft>
                <a:spcPts val="0"/>
              </a:spcAft>
              <a:buClr>
                <a:srgbClr val="A32035"/>
              </a:buClr>
              <a:buSzPts val="1400"/>
              <a:buFont typeface="Arial"/>
              <a:buNone/>
              <a:defRPr sz="1867" b="0" i="0" u="none" strike="noStrike" cap="none">
                <a:solidFill>
                  <a:srgbClr val="A32035"/>
                </a:solidFill>
                <a:latin typeface="Arial"/>
                <a:ea typeface="Arial"/>
                <a:cs typeface="Arial"/>
                <a:sym typeface="Arial"/>
              </a:defRPr>
            </a:lvl6pPr>
            <a:lvl7pPr marR="0" lvl="6" algn="l" rtl="0">
              <a:lnSpc>
                <a:spcPct val="100000"/>
              </a:lnSpc>
              <a:spcBef>
                <a:spcPts val="0"/>
              </a:spcBef>
              <a:spcAft>
                <a:spcPts val="0"/>
              </a:spcAft>
              <a:buClr>
                <a:srgbClr val="A32035"/>
              </a:buClr>
              <a:buSzPts val="1400"/>
              <a:buFont typeface="Arial"/>
              <a:buNone/>
              <a:defRPr sz="1867" b="0" i="0" u="none" strike="noStrike" cap="none">
                <a:solidFill>
                  <a:srgbClr val="A32035"/>
                </a:solidFill>
                <a:latin typeface="Arial"/>
                <a:ea typeface="Arial"/>
                <a:cs typeface="Arial"/>
                <a:sym typeface="Arial"/>
              </a:defRPr>
            </a:lvl7pPr>
            <a:lvl8pPr marR="0" lvl="7" algn="l" rtl="0">
              <a:lnSpc>
                <a:spcPct val="100000"/>
              </a:lnSpc>
              <a:spcBef>
                <a:spcPts val="0"/>
              </a:spcBef>
              <a:spcAft>
                <a:spcPts val="0"/>
              </a:spcAft>
              <a:buClr>
                <a:srgbClr val="A32035"/>
              </a:buClr>
              <a:buSzPts val="1400"/>
              <a:buFont typeface="Arial"/>
              <a:buNone/>
              <a:defRPr sz="1867" b="0" i="0" u="none" strike="noStrike" cap="none">
                <a:solidFill>
                  <a:srgbClr val="A32035"/>
                </a:solidFill>
                <a:latin typeface="Arial"/>
                <a:ea typeface="Arial"/>
                <a:cs typeface="Arial"/>
                <a:sym typeface="Arial"/>
              </a:defRPr>
            </a:lvl8pPr>
            <a:lvl9pPr marR="0" lvl="8" algn="l" rtl="0">
              <a:lnSpc>
                <a:spcPct val="100000"/>
              </a:lnSpc>
              <a:spcBef>
                <a:spcPts val="0"/>
              </a:spcBef>
              <a:spcAft>
                <a:spcPts val="0"/>
              </a:spcAft>
              <a:buClr>
                <a:srgbClr val="A32035"/>
              </a:buClr>
              <a:buSzPts val="1400"/>
              <a:buFont typeface="Arial"/>
              <a:buNone/>
              <a:defRPr sz="1867" b="0" i="0" u="none" strike="noStrike" cap="none">
                <a:solidFill>
                  <a:srgbClr val="A32035"/>
                </a:solidFill>
                <a:latin typeface="Arial"/>
                <a:ea typeface="Arial"/>
                <a:cs typeface="Arial"/>
                <a:sym typeface="Arial"/>
              </a:defRPr>
            </a:lvl9pPr>
          </a:lstStyle>
          <a:p>
            <a:r>
              <a:rPr lang="en-US" dirty="0"/>
              <a:t>Click to add subtitle</a:t>
            </a:r>
            <a:endParaRPr dirty="0"/>
          </a:p>
        </p:txBody>
      </p:sp>
      <p:sp>
        <p:nvSpPr>
          <p:cNvPr id="29" name="Google Shape;29;p6"/>
          <p:cNvSpPr txBox="1">
            <a:spLocks noGrp="1"/>
          </p:cNvSpPr>
          <p:nvPr>
            <p:ph type="title" hasCustomPrompt="1"/>
          </p:nvPr>
        </p:nvSpPr>
        <p:spPr>
          <a:xfrm>
            <a:off x="288000" y="1490212"/>
            <a:ext cx="11616000" cy="1641347"/>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ctr" rtl="0">
              <a:lnSpc>
                <a:spcPct val="100000"/>
              </a:lnSpc>
              <a:spcBef>
                <a:spcPts val="0"/>
              </a:spcBef>
              <a:spcAft>
                <a:spcPts val="0"/>
              </a:spcAft>
              <a:buClr>
                <a:srgbClr val="A32035"/>
              </a:buClr>
              <a:buSzPts val="6600"/>
              <a:buFont typeface="Barlow Semi Condensed"/>
              <a:buNone/>
              <a:defRPr sz="10666"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C20E38"/>
              </a:buClr>
              <a:buSzPts val="7000"/>
              <a:buFont typeface="Arial"/>
              <a:buNone/>
              <a:defRPr sz="9333" b="0" i="0" u="none" strike="noStrike" cap="none">
                <a:solidFill>
                  <a:srgbClr val="C20E38"/>
                </a:solidFill>
                <a:latin typeface="Arial"/>
                <a:ea typeface="Arial"/>
                <a:cs typeface="Arial"/>
                <a:sym typeface="Arial"/>
              </a:defRPr>
            </a:lvl2pPr>
            <a:lvl3pPr marR="0" lvl="2" algn="l" rtl="0">
              <a:lnSpc>
                <a:spcPct val="100000"/>
              </a:lnSpc>
              <a:spcBef>
                <a:spcPts val="0"/>
              </a:spcBef>
              <a:spcAft>
                <a:spcPts val="0"/>
              </a:spcAft>
              <a:buClr>
                <a:srgbClr val="C20E38"/>
              </a:buClr>
              <a:buSzPts val="7000"/>
              <a:buFont typeface="Arial"/>
              <a:buNone/>
              <a:defRPr sz="9333" b="0" i="0" u="none" strike="noStrike" cap="none">
                <a:solidFill>
                  <a:srgbClr val="C20E38"/>
                </a:solidFill>
                <a:latin typeface="Arial"/>
                <a:ea typeface="Arial"/>
                <a:cs typeface="Arial"/>
                <a:sym typeface="Arial"/>
              </a:defRPr>
            </a:lvl3pPr>
            <a:lvl4pPr marR="0" lvl="3" algn="l" rtl="0">
              <a:lnSpc>
                <a:spcPct val="100000"/>
              </a:lnSpc>
              <a:spcBef>
                <a:spcPts val="0"/>
              </a:spcBef>
              <a:spcAft>
                <a:spcPts val="0"/>
              </a:spcAft>
              <a:buClr>
                <a:srgbClr val="C20E38"/>
              </a:buClr>
              <a:buSzPts val="7000"/>
              <a:buFont typeface="Arial"/>
              <a:buNone/>
              <a:defRPr sz="9333" b="0" i="0" u="none" strike="noStrike" cap="none">
                <a:solidFill>
                  <a:srgbClr val="C20E38"/>
                </a:solidFill>
                <a:latin typeface="Arial"/>
                <a:ea typeface="Arial"/>
                <a:cs typeface="Arial"/>
                <a:sym typeface="Arial"/>
              </a:defRPr>
            </a:lvl4pPr>
            <a:lvl5pPr marR="0" lvl="4" algn="l" rtl="0">
              <a:lnSpc>
                <a:spcPct val="100000"/>
              </a:lnSpc>
              <a:spcBef>
                <a:spcPts val="0"/>
              </a:spcBef>
              <a:spcAft>
                <a:spcPts val="0"/>
              </a:spcAft>
              <a:buClr>
                <a:srgbClr val="C20E38"/>
              </a:buClr>
              <a:buSzPts val="7000"/>
              <a:buFont typeface="Arial"/>
              <a:buNone/>
              <a:defRPr sz="9333" b="0" i="0" u="none" strike="noStrike" cap="none">
                <a:solidFill>
                  <a:srgbClr val="C20E38"/>
                </a:solidFill>
                <a:latin typeface="Arial"/>
                <a:ea typeface="Arial"/>
                <a:cs typeface="Arial"/>
                <a:sym typeface="Arial"/>
              </a:defRPr>
            </a:lvl5pPr>
            <a:lvl6pPr marR="0" lvl="5" algn="l" rtl="0">
              <a:lnSpc>
                <a:spcPct val="100000"/>
              </a:lnSpc>
              <a:spcBef>
                <a:spcPts val="0"/>
              </a:spcBef>
              <a:spcAft>
                <a:spcPts val="0"/>
              </a:spcAft>
              <a:buClr>
                <a:srgbClr val="C20E38"/>
              </a:buClr>
              <a:buSzPts val="7000"/>
              <a:buFont typeface="Arial"/>
              <a:buNone/>
              <a:defRPr sz="9333" b="0" i="0" u="none" strike="noStrike" cap="none">
                <a:solidFill>
                  <a:srgbClr val="C20E38"/>
                </a:solidFill>
                <a:latin typeface="Arial"/>
                <a:ea typeface="Arial"/>
                <a:cs typeface="Arial"/>
                <a:sym typeface="Arial"/>
              </a:defRPr>
            </a:lvl6pPr>
            <a:lvl7pPr marR="0" lvl="6" algn="l" rtl="0">
              <a:lnSpc>
                <a:spcPct val="100000"/>
              </a:lnSpc>
              <a:spcBef>
                <a:spcPts val="0"/>
              </a:spcBef>
              <a:spcAft>
                <a:spcPts val="0"/>
              </a:spcAft>
              <a:buClr>
                <a:srgbClr val="C20E38"/>
              </a:buClr>
              <a:buSzPts val="7000"/>
              <a:buFont typeface="Arial"/>
              <a:buNone/>
              <a:defRPr sz="9333" b="0" i="0" u="none" strike="noStrike" cap="none">
                <a:solidFill>
                  <a:srgbClr val="C20E38"/>
                </a:solidFill>
                <a:latin typeface="Arial"/>
                <a:ea typeface="Arial"/>
                <a:cs typeface="Arial"/>
                <a:sym typeface="Arial"/>
              </a:defRPr>
            </a:lvl7pPr>
            <a:lvl8pPr marR="0" lvl="7" algn="l" rtl="0">
              <a:lnSpc>
                <a:spcPct val="100000"/>
              </a:lnSpc>
              <a:spcBef>
                <a:spcPts val="0"/>
              </a:spcBef>
              <a:spcAft>
                <a:spcPts val="0"/>
              </a:spcAft>
              <a:buClr>
                <a:srgbClr val="C20E38"/>
              </a:buClr>
              <a:buSzPts val="7000"/>
              <a:buFont typeface="Arial"/>
              <a:buNone/>
              <a:defRPr sz="9333" b="0" i="0" u="none" strike="noStrike" cap="none">
                <a:solidFill>
                  <a:srgbClr val="C20E38"/>
                </a:solidFill>
                <a:latin typeface="Arial"/>
                <a:ea typeface="Arial"/>
                <a:cs typeface="Arial"/>
                <a:sym typeface="Arial"/>
              </a:defRPr>
            </a:lvl8pPr>
            <a:lvl9pPr marR="0" lvl="8" algn="l" rtl="0">
              <a:lnSpc>
                <a:spcPct val="100000"/>
              </a:lnSpc>
              <a:spcBef>
                <a:spcPts val="0"/>
              </a:spcBef>
              <a:spcAft>
                <a:spcPts val="0"/>
              </a:spcAft>
              <a:buClr>
                <a:srgbClr val="C20E38"/>
              </a:buClr>
              <a:buSzPts val="7000"/>
              <a:buFont typeface="Arial"/>
              <a:buNone/>
              <a:defRPr sz="9333" b="0" i="0" u="none" strike="noStrike" cap="none">
                <a:solidFill>
                  <a:srgbClr val="C20E38"/>
                </a:solidFill>
                <a:latin typeface="Arial"/>
                <a:ea typeface="Arial"/>
                <a:cs typeface="Arial"/>
                <a:sym typeface="Arial"/>
              </a:defRPr>
            </a:lvl9pPr>
          </a:lstStyle>
          <a:p>
            <a:r>
              <a:rPr lang="en-US" dirty="0"/>
              <a:t>Click to add title</a:t>
            </a:r>
            <a:endParaRPr dirty="0"/>
          </a:p>
        </p:txBody>
      </p:sp>
      <p:pic>
        <p:nvPicPr>
          <p:cNvPr id="30" name="Google Shape;30;p6" title="Leavey Logo (Red).png"/>
          <p:cNvPicPr preferRelativeResize="0"/>
          <p:nvPr/>
        </p:nvPicPr>
        <p:blipFill>
          <a:blip r:embed="rId2">
            <a:alphaModFix/>
          </a:blip>
          <a:stretch>
            <a:fillRect/>
          </a:stretch>
        </p:blipFill>
        <p:spPr>
          <a:xfrm>
            <a:off x="3400467" y="4838033"/>
            <a:ext cx="5198957" cy="1210900"/>
          </a:xfrm>
          <a:prstGeom prst="rect">
            <a:avLst/>
          </a:prstGeom>
          <a:noFill/>
          <a:ln>
            <a:noFill/>
          </a:ln>
        </p:spPr>
      </p:pic>
    </p:spTree>
    <p:extLst>
      <p:ext uri="{BB962C8B-B14F-4D97-AF65-F5344CB8AC3E}">
        <p14:creationId xmlns:p14="http://schemas.microsoft.com/office/powerpoint/2010/main" val="424574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White)" preserve="1">
  <p:cSld name="Section Header (White)">
    <p:bg>
      <p:bgPr>
        <a:solidFill>
          <a:schemeClr val="lt1"/>
        </a:solidFill>
        <a:effectLst/>
      </p:bgPr>
    </p:bg>
    <p:spTree>
      <p:nvGrpSpPr>
        <p:cNvPr id="1" name="Shape 31"/>
        <p:cNvGrpSpPr/>
        <p:nvPr/>
      </p:nvGrpSpPr>
      <p:grpSpPr>
        <a:xfrm>
          <a:off x="0" y="0"/>
          <a:ext cx="0" cy="0"/>
          <a:chOff x="0" y="0"/>
          <a:chExt cx="0" cy="0"/>
        </a:xfrm>
      </p:grpSpPr>
      <p:grpSp>
        <p:nvGrpSpPr>
          <p:cNvPr id="32" name="Google Shape;32;p7"/>
          <p:cNvGrpSpPr/>
          <p:nvPr/>
        </p:nvGrpSpPr>
        <p:grpSpPr>
          <a:xfrm flipH="1">
            <a:off x="10272237" y="-25509"/>
            <a:ext cx="2680531" cy="6909015"/>
            <a:chOff x="-22475" y="-45875"/>
            <a:chExt cx="2014225" cy="5191625"/>
          </a:xfrm>
        </p:grpSpPr>
        <p:sp>
          <p:nvSpPr>
            <p:cNvPr id="33" name="Google Shape;33;p7"/>
            <p:cNvSpPr/>
            <p:nvPr/>
          </p:nvSpPr>
          <p:spPr>
            <a:xfrm rot="10800000">
              <a:off x="183950" y="-41250"/>
              <a:ext cx="1807800" cy="5187000"/>
            </a:xfrm>
            <a:prstGeom prst="trapezoid">
              <a:avLst>
                <a:gd name="adj" fmla="val 27356"/>
              </a:avLst>
            </a:prstGeom>
            <a:solidFill>
              <a:srgbClr val="F0EEE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 name="Google Shape;34;p7"/>
            <p:cNvSpPr/>
            <p:nvPr/>
          </p:nvSpPr>
          <p:spPr>
            <a:xfrm>
              <a:off x="-22475" y="-45875"/>
              <a:ext cx="1254300" cy="5187000"/>
            </a:xfrm>
            <a:prstGeom prst="rect">
              <a:avLst/>
            </a:prstGeom>
            <a:solidFill>
              <a:srgbClr val="F0EE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35" name="Google Shape;35;p7"/>
          <p:cNvSpPr txBox="1">
            <a:spLocks noGrp="1"/>
          </p:cNvSpPr>
          <p:nvPr>
            <p:ph type="subTitle" idx="1" hasCustomPrompt="1"/>
          </p:nvPr>
        </p:nvSpPr>
        <p:spPr>
          <a:xfrm>
            <a:off x="337600" y="2795634"/>
            <a:ext cx="5695600" cy="51289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595959"/>
              </a:buClr>
              <a:buSzPts val="2500"/>
              <a:buFont typeface="Barlow Semi Condensed"/>
              <a:buNone/>
              <a:defRPr sz="3333" b="0" i="0" u="none" strike="noStrike" cap="none">
                <a:solidFill>
                  <a:srgbClr val="595959"/>
                </a:solidFill>
                <a:latin typeface="Avenir Book" panose="02000503020000020003" pitchFamily="2" charset="0"/>
                <a:ea typeface="Avenir Boo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dirty="0"/>
              <a:t>Click to add subtitle</a:t>
            </a:r>
            <a:endParaRPr dirty="0"/>
          </a:p>
        </p:txBody>
      </p:sp>
      <p:sp>
        <p:nvSpPr>
          <p:cNvPr id="36" name="Google Shape;36;p7"/>
          <p:cNvSpPr txBox="1">
            <a:spLocks noGrp="1"/>
          </p:cNvSpPr>
          <p:nvPr>
            <p:ph type="title" hasCustomPrompt="1"/>
          </p:nvPr>
        </p:nvSpPr>
        <p:spPr>
          <a:xfrm>
            <a:off x="337600" y="1981200"/>
            <a:ext cx="11129200" cy="815544"/>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A32035"/>
              </a:buClr>
              <a:buSzPts val="5300"/>
              <a:buFont typeface="Barlow Semi Condensed"/>
              <a:buNone/>
              <a:defRPr sz="7066"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37" name="Google Shape;37;p7"/>
          <p:cNvSpPr/>
          <p:nvPr/>
        </p:nvSpPr>
        <p:spPr>
          <a:xfrm>
            <a:off x="233100" y="5995167"/>
            <a:ext cx="3503200" cy="898800"/>
          </a:xfrm>
          <a:prstGeom prst="rect">
            <a:avLst/>
          </a:prstGeom>
          <a:solidFill>
            <a:srgbClr val="A32035"/>
          </a:solidFill>
          <a:ln>
            <a:noFill/>
          </a:ln>
          <a:effectLst>
            <a:outerShdw blurRad="57150" dist="19050" dir="21540000" algn="bl" rotWithShape="0">
              <a:srgbClr val="000000">
                <a:alpha val="4901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38" name="Google Shape;38;p7" title="Leavey Logo (White).png"/>
          <p:cNvPicPr preferRelativeResize="0"/>
          <p:nvPr/>
        </p:nvPicPr>
        <p:blipFill>
          <a:blip r:embed="rId2">
            <a:alphaModFix/>
          </a:blip>
          <a:stretch>
            <a:fillRect/>
          </a:stretch>
        </p:blipFill>
        <p:spPr>
          <a:xfrm>
            <a:off x="412166" y="6075233"/>
            <a:ext cx="3145065" cy="738667"/>
          </a:xfrm>
          <a:prstGeom prst="rect">
            <a:avLst/>
          </a:prstGeom>
          <a:noFill/>
          <a:ln>
            <a:noFill/>
          </a:ln>
        </p:spPr>
      </p:pic>
    </p:spTree>
    <p:extLst>
      <p:ext uri="{BB962C8B-B14F-4D97-AF65-F5344CB8AC3E}">
        <p14:creationId xmlns:p14="http://schemas.microsoft.com/office/powerpoint/2010/main" val="2083443194"/>
      </p:ext>
    </p:extLst>
  </p:cSld>
  <p:clrMapOvr>
    <a:masterClrMapping/>
  </p:clrMapOvr>
  <p:extLst>
    <p:ext uri="{DCECCB84-F9BA-43D5-87BE-67443E8EF086}">
      <p15:sldGuideLst xmlns:p15="http://schemas.microsoft.com/office/powerpoint/2012/main">
        <p15:guide id="1" orient="horz" pos="936">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Red)" preserve="1">
  <p:cSld name="Section Header (Red)">
    <p:bg>
      <p:bgPr>
        <a:solidFill>
          <a:schemeClr val="lt1"/>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hasCustomPrompt="1"/>
          </p:nvPr>
        </p:nvSpPr>
        <p:spPr>
          <a:xfrm>
            <a:off x="5078099" y="2748822"/>
            <a:ext cx="6091347" cy="677173"/>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A32035"/>
              </a:buClr>
              <a:buSzPts val="4400"/>
              <a:buFont typeface="Barlow Semi Condensed"/>
              <a:buNone/>
              <a:defRPr sz="5867"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41" name="Google Shape;41;p8"/>
          <p:cNvSpPr txBox="1">
            <a:spLocks noGrp="1"/>
          </p:cNvSpPr>
          <p:nvPr>
            <p:ph type="subTitle" idx="1" hasCustomPrompt="1"/>
          </p:nvPr>
        </p:nvSpPr>
        <p:spPr>
          <a:xfrm>
            <a:off x="5078100" y="3733167"/>
            <a:ext cx="5695600" cy="36933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595959"/>
              </a:buClr>
              <a:buSzPts val="1800"/>
              <a:buFont typeface="Barlow Semi Condensed"/>
              <a:buNone/>
              <a:defRPr sz="2400" b="0" i="0" u="none" strike="noStrike" cap="none">
                <a:solidFill>
                  <a:srgbClr val="595959"/>
                </a:solidFill>
                <a:latin typeface="Avenir Book" panose="02000503020000020003" pitchFamily="2" charset="0"/>
                <a:ea typeface="Avenir Boo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1800"/>
              <a:buFont typeface="Barlow Semi Condensed"/>
              <a:buNone/>
              <a:defRPr sz="2400"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800"/>
              <a:buFont typeface="Barlow Semi Condensed"/>
              <a:buNone/>
              <a:defRPr sz="2400"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800"/>
              <a:buFont typeface="Barlow Semi Condensed"/>
              <a:buNone/>
              <a:defRPr sz="2400"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800"/>
              <a:buFont typeface="Barlow Semi Condensed"/>
              <a:buNone/>
              <a:defRPr sz="2400"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800"/>
              <a:buFont typeface="Barlow Semi Condensed"/>
              <a:buNone/>
              <a:defRPr sz="2400"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800"/>
              <a:buFont typeface="Barlow Semi Condensed"/>
              <a:buNone/>
              <a:defRPr sz="2400"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800"/>
              <a:buFont typeface="Barlow Semi Condensed"/>
              <a:buNone/>
              <a:defRPr sz="2400"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800"/>
              <a:buFont typeface="Barlow Semi Condensed"/>
              <a:buNone/>
              <a:defRPr sz="2400"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subtitle</a:t>
            </a:r>
            <a:endParaRPr dirty="0"/>
          </a:p>
        </p:txBody>
      </p:sp>
      <p:grpSp>
        <p:nvGrpSpPr>
          <p:cNvPr id="42" name="Google Shape;42;p8"/>
          <p:cNvGrpSpPr/>
          <p:nvPr/>
        </p:nvGrpSpPr>
        <p:grpSpPr>
          <a:xfrm>
            <a:off x="-61466" y="-25500"/>
            <a:ext cx="4555900" cy="6909005"/>
            <a:chOff x="-1431680" y="-45868"/>
            <a:chExt cx="3423430" cy="5191618"/>
          </a:xfrm>
        </p:grpSpPr>
        <p:sp>
          <p:nvSpPr>
            <p:cNvPr id="43" name="Google Shape;43;p8"/>
            <p:cNvSpPr/>
            <p:nvPr/>
          </p:nvSpPr>
          <p:spPr>
            <a:xfrm rot="10800000">
              <a:off x="183950" y="-41250"/>
              <a:ext cx="1807800" cy="5187000"/>
            </a:xfrm>
            <a:prstGeom prst="trapezoid">
              <a:avLst>
                <a:gd name="adj" fmla="val 27356"/>
              </a:avLst>
            </a:prstGeom>
            <a:solidFill>
              <a:srgbClr val="A32035"/>
            </a:solidFill>
            <a:ln>
              <a:noFill/>
            </a:ln>
            <a:effectLst>
              <a:outerShdw blurRad="57150" dist="19050" dir="5400000" algn="bl" rotWithShape="0">
                <a:srgbClr val="000000">
                  <a:alpha val="494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C20E38"/>
                </a:solidFill>
                <a:latin typeface="Arial"/>
                <a:ea typeface="Arial"/>
                <a:cs typeface="Arial"/>
                <a:sym typeface="Arial"/>
              </a:endParaRPr>
            </a:p>
          </p:txBody>
        </p:sp>
        <p:sp>
          <p:nvSpPr>
            <p:cNvPr id="44" name="Google Shape;44;p8"/>
            <p:cNvSpPr/>
            <p:nvPr/>
          </p:nvSpPr>
          <p:spPr>
            <a:xfrm>
              <a:off x="-1431680" y="-45868"/>
              <a:ext cx="2663400" cy="5187000"/>
            </a:xfrm>
            <a:prstGeom prst="rect">
              <a:avLst/>
            </a:prstGeom>
            <a:solidFill>
              <a:srgbClr val="A320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C20E38"/>
                </a:solidFill>
                <a:latin typeface="Arial"/>
                <a:ea typeface="Arial"/>
                <a:cs typeface="Arial"/>
                <a:sym typeface="Arial"/>
              </a:endParaRPr>
            </a:p>
          </p:txBody>
        </p:sp>
      </p:grpSp>
      <p:pic>
        <p:nvPicPr>
          <p:cNvPr id="45" name="Google Shape;45;p8" title="Leavey Logo (White).png"/>
          <p:cNvPicPr preferRelativeResize="0"/>
          <p:nvPr/>
        </p:nvPicPr>
        <p:blipFill>
          <a:blip r:embed="rId2">
            <a:alphaModFix/>
          </a:blip>
          <a:stretch>
            <a:fillRect/>
          </a:stretch>
        </p:blipFill>
        <p:spPr>
          <a:xfrm>
            <a:off x="149033" y="2753567"/>
            <a:ext cx="3755629" cy="882068"/>
          </a:xfrm>
          <a:prstGeom prst="rect">
            <a:avLst/>
          </a:prstGeom>
          <a:noFill/>
          <a:ln>
            <a:noFill/>
          </a:ln>
        </p:spPr>
      </p:pic>
    </p:spTree>
    <p:extLst>
      <p:ext uri="{BB962C8B-B14F-4D97-AF65-F5344CB8AC3E}">
        <p14:creationId xmlns:p14="http://schemas.microsoft.com/office/powerpoint/2010/main" val="1314149499"/>
      </p:ext>
    </p:extLst>
  </p:cSld>
  <p:clrMapOvr>
    <a:masterClrMapping/>
  </p:clrMapOvr>
  <p:extLst>
    <p:ext uri="{DCECCB84-F9BA-43D5-87BE-67443E8EF086}">
      <p15:sldGuideLst xmlns:p15="http://schemas.microsoft.com/office/powerpoint/2012/main">
        <p15:guide id="1" orient="horz" pos="1049">
          <p15:clr>
            <a:srgbClr val="E46962"/>
          </p15:clr>
        </p15:guide>
        <p15:guide id="2" orient="horz" pos="1800">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debar (Left)" preserve="1">
  <p:cSld name="Sidebar (Left)">
    <p:spTree>
      <p:nvGrpSpPr>
        <p:cNvPr id="1" name="Shape 46"/>
        <p:cNvGrpSpPr/>
        <p:nvPr/>
      </p:nvGrpSpPr>
      <p:grpSpPr>
        <a:xfrm>
          <a:off x="0" y="0"/>
          <a:ext cx="0" cy="0"/>
          <a:chOff x="0" y="0"/>
          <a:chExt cx="0" cy="0"/>
        </a:xfrm>
      </p:grpSpPr>
      <p:sp>
        <p:nvSpPr>
          <p:cNvPr id="47" name="Google Shape;47;p9"/>
          <p:cNvSpPr/>
          <p:nvPr/>
        </p:nvSpPr>
        <p:spPr>
          <a:xfrm>
            <a:off x="-6266" y="0"/>
            <a:ext cx="4698800" cy="7106478"/>
          </a:xfrm>
          <a:prstGeom prst="rect">
            <a:avLst/>
          </a:prstGeom>
          <a:solidFill>
            <a:srgbClr val="F0EEEC"/>
          </a:solidFill>
          <a:ln>
            <a:noFill/>
          </a:ln>
          <a:effectLst>
            <a:outerShdw blurRad="5715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8" name="Google Shape;48;p9"/>
          <p:cNvPicPr preferRelativeResize="0"/>
          <p:nvPr/>
        </p:nvPicPr>
        <p:blipFill rotWithShape="1">
          <a:blip r:embed="rId2">
            <a:alphaModFix/>
          </a:blip>
          <a:srcRect l="2473" r="543"/>
          <a:stretch/>
        </p:blipFill>
        <p:spPr>
          <a:xfrm>
            <a:off x="4692534" y="1"/>
            <a:ext cx="7499201" cy="6094033"/>
          </a:xfrm>
          <a:prstGeom prst="rect">
            <a:avLst/>
          </a:prstGeom>
          <a:noFill/>
          <a:ln>
            <a:noFill/>
          </a:ln>
        </p:spPr>
      </p:pic>
      <p:sp>
        <p:nvSpPr>
          <p:cNvPr id="49" name="Google Shape;49;p9"/>
          <p:cNvSpPr txBox="1">
            <a:spLocks noGrp="1"/>
          </p:cNvSpPr>
          <p:nvPr>
            <p:ph type="title" hasCustomPrompt="1"/>
          </p:nvPr>
        </p:nvSpPr>
        <p:spPr>
          <a:xfrm>
            <a:off x="515467" y="421001"/>
            <a:ext cx="3935600" cy="1333570"/>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100000"/>
              </a:lnSpc>
              <a:spcBef>
                <a:spcPts val="0"/>
              </a:spcBef>
              <a:spcAft>
                <a:spcPts val="0"/>
              </a:spcAft>
              <a:buClr>
                <a:srgbClr val="A32035"/>
              </a:buClr>
              <a:buSzPts val="3250"/>
              <a:buFont typeface="Barlow Semi Condensed"/>
              <a:buNone/>
              <a:defRPr sz="4333"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50" name="Google Shape;50;p9"/>
          <p:cNvSpPr txBox="1">
            <a:spLocks noGrp="1"/>
          </p:cNvSpPr>
          <p:nvPr>
            <p:ph type="body" idx="1" hasCustomPrompt="1"/>
          </p:nvPr>
        </p:nvSpPr>
        <p:spPr>
          <a:xfrm>
            <a:off x="515467" y="1934933"/>
            <a:ext cx="3935600" cy="3675200"/>
          </a:xfrm>
          <a:prstGeom prst="rect">
            <a:avLst/>
          </a:prstGeom>
          <a:noFill/>
          <a:ln>
            <a:noFill/>
          </a:ln>
        </p:spPr>
        <p:txBody>
          <a:bodyPr spcFirstLastPara="1" wrap="square" lIns="0" tIns="0" rIns="0" bIns="0" anchor="t" anchorCtr="0">
            <a:noAutofit/>
          </a:bodyPr>
          <a:lstStyle>
            <a:lvl1pPr marL="190495" marR="0" lvl="0" indent="0" algn="l" rtl="0">
              <a:lnSpc>
                <a:spcPct val="100000"/>
              </a:lnSpc>
              <a:spcBef>
                <a:spcPts val="0"/>
              </a:spcBef>
              <a:spcAft>
                <a:spcPts val="0"/>
              </a:spcAft>
              <a:buClr>
                <a:srgbClr val="7B8898"/>
              </a:buClr>
              <a:buSzPts val="1350"/>
              <a:buFont typeface="Arial"/>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a:sym typeface="Barlow Semi Condensed"/>
              </a:defRPr>
            </a:lvl1pPr>
            <a:lvl2pPr marL="1219170" marR="0" lvl="1" indent="-419090" algn="l" rtl="0">
              <a:lnSpc>
                <a:spcPct val="100000"/>
              </a:lnSpc>
              <a:spcBef>
                <a:spcPts val="1333"/>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2pPr>
            <a:lvl3pPr marL="1828754" marR="0" lvl="2"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3pPr>
            <a:lvl4pPr marL="2438339" marR="0" lvl="3"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4pPr>
            <a:lvl5pPr marL="3047924" marR="0" lvl="4"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5pPr>
            <a:lvl6pPr marL="3657509" marR="0" lvl="5"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6pPr>
            <a:lvl7pPr marL="4267093" marR="0" lvl="6"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7pPr>
            <a:lvl8pPr marL="4876678" marR="0" lvl="7"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8pPr>
            <a:lvl9pPr marL="5486263" marR="0" lvl="8"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9pPr>
          </a:lstStyle>
          <a:p>
            <a:pPr lvl="0"/>
            <a:r>
              <a:rPr lang="en-US" dirty="0"/>
              <a:t>Click to add text</a:t>
            </a:r>
          </a:p>
        </p:txBody>
      </p:sp>
      <p:sp>
        <p:nvSpPr>
          <p:cNvPr id="51" name="Google Shape;51;p9"/>
          <p:cNvSpPr/>
          <p:nvPr/>
        </p:nvSpPr>
        <p:spPr>
          <a:xfrm>
            <a:off x="4692800" y="6010400"/>
            <a:ext cx="7499200" cy="847600"/>
          </a:xfrm>
          <a:prstGeom prst="rect">
            <a:avLst/>
          </a:prstGeom>
          <a:solidFill>
            <a:srgbClr val="A320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52" name="Google Shape;52;p9" title="Leavey Logo (White).png"/>
          <p:cNvPicPr preferRelativeResize="0"/>
          <p:nvPr/>
        </p:nvPicPr>
        <p:blipFill>
          <a:blip r:embed="rId3">
            <a:alphaModFix/>
          </a:blip>
          <a:stretch>
            <a:fillRect/>
          </a:stretch>
        </p:blipFill>
        <p:spPr>
          <a:xfrm>
            <a:off x="8875067" y="6074500"/>
            <a:ext cx="3008335" cy="706533"/>
          </a:xfrm>
          <a:prstGeom prst="rect">
            <a:avLst/>
          </a:prstGeom>
          <a:noFill/>
          <a:ln>
            <a:noFill/>
          </a:ln>
        </p:spPr>
      </p:pic>
    </p:spTree>
    <p:extLst>
      <p:ext uri="{BB962C8B-B14F-4D97-AF65-F5344CB8AC3E}">
        <p14:creationId xmlns:p14="http://schemas.microsoft.com/office/powerpoint/2010/main" val="781589341"/>
      </p:ext>
    </p:extLst>
  </p:cSld>
  <p:clrMapOvr>
    <a:masterClrMapping/>
  </p:clrMapOvr>
  <p:extLst>
    <p:ext uri="{DCECCB84-F9BA-43D5-87BE-67443E8EF086}">
      <p15:sldGuideLst xmlns:p15="http://schemas.microsoft.com/office/powerpoint/2012/main">
        <p15:guide id="1" orient="horz" pos="272">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debar (Right)" preserve="1">
  <p:cSld name="Sidebar (Right)">
    <p:spTree>
      <p:nvGrpSpPr>
        <p:cNvPr id="1"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a:stretch/>
        </p:blipFill>
        <p:spPr>
          <a:xfrm>
            <a:off x="-3199" y="-33"/>
            <a:ext cx="7239001" cy="6034468"/>
          </a:xfrm>
          <a:prstGeom prst="rect">
            <a:avLst/>
          </a:prstGeom>
          <a:noFill/>
          <a:ln>
            <a:noFill/>
          </a:ln>
        </p:spPr>
      </p:pic>
      <p:sp>
        <p:nvSpPr>
          <p:cNvPr id="55" name="Google Shape;55;p10"/>
          <p:cNvSpPr/>
          <p:nvPr/>
        </p:nvSpPr>
        <p:spPr>
          <a:xfrm>
            <a:off x="7185600" y="-33"/>
            <a:ext cx="5009600" cy="6858000"/>
          </a:xfrm>
          <a:prstGeom prst="rect">
            <a:avLst/>
          </a:prstGeom>
          <a:solidFill>
            <a:srgbClr val="F4F2F0"/>
          </a:solidFill>
          <a:ln>
            <a:noFill/>
          </a:ln>
          <a:effectLst>
            <a:outerShdw blurRad="57150" dist="19050" dir="5400000" algn="bl" rotWithShape="0">
              <a:srgbClr val="000000">
                <a:alpha val="49411"/>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 name="Google Shape;56;p10"/>
          <p:cNvSpPr txBox="1">
            <a:spLocks noGrp="1"/>
          </p:cNvSpPr>
          <p:nvPr>
            <p:ph type="title" hasCustomPrompt="1"/>
          </p:nvPr>
        </p:nvSpPr>
        <p:spPr>
          <a:xfrm>
            <a:off x="7596133" y="436301"/>
            <a:ext cx="3935600" cy="1333570"/>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100000"/>
              </a:lnSpc>
              <a:spcBef>
                <a:spcPts val="0"/>
              </a:spcBef>
              <a:spcAft>
                <a:spcPts val="0"/>
              </a:spcAft>
              <a:buClr>
                <a:srgbClr val="A32035"/>
              </a:buClr>
              <a:buSzPts val="3250"/>
              <a:buFont typeface="Barlow Semi Condensed"/>
              <a:buNone/>
              <a:defRPr sz="4333" b="1" i="0" u="none" strike="noStrike" cap="none">
                <a:solidFill>
                  <a:srgbClr val="A32035"/>
                </a:solidFill>
                <a:latin typeface="Avenir Black" panose="02000503020000020003" pitchFamily="2" charset="0"/>
                <a:ea typeface="Avenir Black" panose="02000503020000020003" pitchFamily="2" charset="0"/>
                <a:cs typeface="Barlow Semi Condensed"/>
                <a:sym typeface="Barlow Semi Condense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57" name="Google Shape;57;p10"/>
          <p:cNvSpPr txBox="1">
            <a:spLocks noGrp="1"/>
          </p:cNvSpPr>
          <p:nvPr>
            <p:ph type="body" idx="1" hasCustomPrompt="1"/>
          </p:nvPr>
        </p:nvSpPr>
        <p:spPr>
          <a:xfrm>
            <a:off x="7612933" y="2050167"/>
            <a:ext cx="3802000" cy="3675200"/>
          </a:xfrm>
          <a:prstGeom prst="rect">
            <a:avLst/>
          </a:prstGeom>
          <a:noFill/>
          <a:ln>
            <a:noFill/>
          </a:ln>
        </p:spPr>
        <p:txBody>
          <a:bodyPr spcFirstLastPara="1" wrap="square" lIns="0" tIns="0" rIns="0" bIns="0" anchor="t" anchorCtr="0">
            <a:noAutofit/>
          </a:bodyPr>
          <a:lstStyle>
            <a:lvl1pPr marL="609585" marR="0" lvl="0" indent="-419090" algn="l" rtl="0">
              <a:lnSpc>
                <a:spcPct val="100000"/>
              </a:lnSpc>
              <a:spcBef>
                <a:spcPts val="0"/>
              </a:spcBef>
              <a:spcAft>
                <a:spcPts val="0"/>
              </a:spcAft>
              <a:buClr>
                <a:srgbClr val="7B8898"/>
              </a:buClr>
              <a:buSzPts val="1350"/>
              <a:buFont typeface="Arial"/>
              <a:buChar char="•"/>
              <a:defRPr sz="1867" b="0" i="0" u="none" strike="noStrike" cap="none">
                <a:solidFill>
                  <a:srgbClr val="7B8898"/>
                </a:solidFill>
                <a:latin typeface="Avenir Book" panose="02000503020000020003" pitchFamily="2" charset="0"/>
                <a:ea typeface="Avenir Book" panose="02000503020000020003" pitchFamily="2" charset="0"/>
                <a:cs typeface="Barlow Semi Condensed"/>
                <a:sym typeface="Barlow Semi Condensed"/>
              </a:defRPr>
            </a:lvl1pPr>
            <a:lvl2pPr marL="1219170" marR="0" lvl="1"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2pPr>
            <a:lvl3pPr marL="1828754" marR="0" lvl="2"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3pPr>
            <a:lvl4pPr marL="2438339" marR="0" lvl="3"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4pPr>
            <a:lvl5pPr marL="3047924" marR="0" lvl="4"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5pPr>
            <a:lvl6pPr marL="3657509" marR="0" lvl="5"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6pPr>
            <a:lvl7pPr marL="4267093" marR="0" lvl="6"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7pPr>
            <a:lvl8pPr marL="4876678" marR="0" lvl="7"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8pPr>
            <a:lvl9pPr marL="5486263" marR="0" lvl="8" indent="-419090" algn="l" rtl="0">
              <a:lnSpc>
                <a:spcPct val="100000"/>
              </a:lnSpc>
              <a:spcBef>
                <a:spcPts val="0"/>
              </a:spcBef>
              <a:spcAft>
                <a:spcPts val="0"/>
              </a:spcAft>
              <a:buClr>
                <a:srgbClr val="7B8898"/>
              </a:buClr>
              <a:buSzPts val="1350"/>
              <a:buFont typeface="Barlow Semi Condensed"/>
              <a:buChar char="■"/>
              <a:defRPr sz="1800" b="0" i="0" u="none" strike="noStrike" cap="none">
                <a:solidFill>
                  <a:srgbClr val="7B8898"/>
                </a:solidFill>
                <a:latin typeface="Barlow Semi Condensed"/>
                <a:ea typeface="Barlow Semi Condensed"/>
                <a:cs typeface="Barlow Semi Condensed"/>
                <a:sym typeface="Barlow Semi Condensed"/>
              </a:defRPr>
            </a:lvl9pPr>
          </a:lstStyle>
          <a:p>
            <a:pPr lvl="0"/>
            <a:r>
              <a:rPr lang="en-US" dirty="0"/>
              <a:t>Click to add text</a:t>
            </a:r>
          </a:p>
        </p:txBody>
      </p:sp>
      <p:sp>
        <p:nvSpPr>
          <p:cNvPr id="58" name="Google Shape;58;p10"/>
          <p:cNvSpPr/>
          <p:nvPr/>
        </p:nvSpPr>
        <p:spPr>
          <a:xfrm>
            <a:off x="0" y="6005533"/>
            <a:ext cx="7185600" cy="847600"/>
          </a:xfrm>
          <a:prstGeom prst="rect">
            <a:avLst/>
          </a:prstGeom>
          <a:solidFill>
            <a:srgbClr val="A3203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59" name="Google Shape;59;p10" title="Leavey Logo (White).png"/>
          <p:cNvPicPr preferRelativeResize="0"/>
          <p:nvPr/>
        </p:nvPicPr>
        <p:blipFill>
          <a:blip r:embed="rId3">
            <a:alphaModFix/>
          </a:blip>
          <a:stretch>
            <a:fillRect/>
          </a:stretch>
        </p:blipFill>
        <p:spPr>
          <a:xfrm>
            <a:off x="149967" y="6069634"/>
            <a:ext cx="3008335" cy="706533"/>
          </a:xfrm>
          <a:prstGeom prst="rect">
            <a:avLst/>
          </a:prstGeom>
          <a:noFill/>
          <a:ln>
            <a:noFill/>
          </a:ln>
        </p:spPr>
      </p:pic>
    </p:spTree>
    <p:extLst>
      <p:ext uri="{BB962C8B-B14F-4D97-AF65-F5344CB8AC3E}">
        <p14:creationId xmlns:p14="http://schemas.microsoft.com/office/powerpoint/2010/main" val="3311904569"/>
      </p:ext>
    </p:extLst>
  </p:cSld>
  <p:clrMapOvr>
    <a:masterClrMapping/>
  </p:clrMapOvr>
  <p:extLst>
    <p:ext uri="{DCECCB84-F9BA-43D5-87BE-67443E8EF086}">
      <p15:sldGuideLst xmlns:p15="http://schemas.microsoft.com/office/powerpoint/2012/main">
        <p15:guide id="1" orient="horz" pos="269">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Screen (Left)" preserve="1">
  <p:cSld name="Split Screen (Left)">
    <p:bg>
      <p:bgPr>
        <a:solidFill>
          <a:schemeClr val="lt1"/>
        </a:solidFill>
        <a:effectLst/>
      </p:bgPr>
    </p:bg>
    <p:spTree>
      <p:nvGrpSpPr>
        <p:cNvPr id="1" name="Shape 60"/>
        <p:cNvGrpSpPr/>
        <p:nvPr/>
      </p:nvGrpSpPr>
      <p:grpSpPr>
        <a:xfrm>
          <a:off x="0" y="0"/>
          <a:ext cx="0" cy="0"/>
          <a:chOff x="0" y="0"/>
          <a:chExt cx="0" cy="0"/>
        </a:xfrm>
      </p:grpSpPr>
      <p:pic>
        <p:nvPicPr>
          <p:cNvPr id="61" name="Google Shape;61;p11"/>
          <p:cNvPicPr preferRelativeResize="0"/>
          <p:nvPr/>
        </p:nvPicPr>
        <p:blipFill rotWithShape="1">
          <a:blip r:embed="rId2">
            <a:alphaModFix/>
          </a:blip>
          <a:srcRect/>
          <a:stretch/>
        </p:blipFill>
        <p:spPr>
          <a:xfrm>
            <a:off x="6096001" y="0"/>
            <a:ext cx="6095999" cy="6858003"/>
          </a:xfrm>
          <a:prstGeom prst="rect">
            <a:avLst/>
          </a:prstGeom>
          <a:noFill/>
          <a:ln>
            <a:noFill/>
          </a:ln>
          <a:effectLst>
            <a:outerShdw blurRad="57150" dist="9525" dir="7740000" algn="bl" rotWithShape="0">
              <a:srgbClr val="000000">
                <a:alpha val="49019"/>
              </a:srgbClr>
            </a:outerShdw>
          </a:effectLst>
        </p:spPr>
      </p:pic>
      <p:sp>
        <p:nvSpPr>
          <p:cNvPr id="62" name="Google Shape;62;p11"/>
          <p:cNvSpPr txBox="1">
            <a:spLocks noGrp="1"/>
          </p:cNvSpPr>
          <p:nvPr>
            <p:ph type="title" hasCustomPrompt="1"/>
          </p:nvPr>
        </p:nvSpPr>
        <p:spPr>
          <a:xfrm>
            <a:off x="470967" y="741720"/>
            <a:ext cx="5016000" cy="1262012"/>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spAutoFit/>
          </a:bodyPr>
          <a:lstStyle>
            <a:lvl1pPr marR="0" lvl="0" algn="l" rtl="0">
              <a:lnSpc>
                <a:spcPct val="75000"/>
              </a:lnSpc>
              <a:spcBef>
                <a:spcPts val="0"/>
              </a:spcBef>
              <a:spcAft>
                <a:spcPts val="0"/>
              </a:spcAft>
              <a:buClr>
                <a:srgbClr val="434343"/>
              </a:buClr>
              <a:buSzPts val="4100"/>
              <a:buFont typeface="Barlow Semi Condensed SemiBold"/>
              <a:buNone/>
              <a:defRPr sz="5467" b="1" i="0" u="none" strike="noStrike" cap="none">
                <a:solidFill>
                  <a:srgbClr val="434343"/>
                </a:solidFill>
                <a:latin typeface="Avenir Black" panose="02000503020000020003" pitchFamily="2" charset="0"/>
                <a:ea typeface="Avenir Black" panose="02000503020000020003" pitchFamily="2" charset="0"/>
                <a:cs typeface="Barlow Semi Condensed SemiBold"/>
                <a:sym typeface="Barlow Semi Condensed SemiBold"/>
              </a:defRPr>
            </a:lvl1pPr>
            <a:lvl2pPr marR="0" lvl="1"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50"/>
              <a:buFont typeface="Arial"/>
              <a:buNone/>
              <a:defRPr sz="4333" b="0" i="0" u="none" strike="noStrike" cap="none">
                <a:solidFill>
                  <a:srgbClr val="000000"/>
                </a:solidFill>
                <a:latin typeface="Arial"/>
                <a:ea typeface="Arial"/>
                <a:cs typeface="Arial"/>
                <a:sym typeface="Arial"/>
              </a:defRPr>
            </a:lvl9pPr>
          </a:lstStyle>
          <a:p>
            <a:r>
              <a:rPr lang="en-US" dirty="0"/>
              <a:t>Click to add title</a:t>
            </a:r>
            <a:endParaRPr dirty="0"/>
          </a:p>
        </p:txBody>
      </p:sp>
      <p:sp>
        <p:nvSpPr>
          <p:cNvPr id="63" name="Google Shape;63;p11"/>
          <p:cNvSpPr txBox="1">
            <a:spLocks noGrp="1"/>
          </p:cNvSpPr>
          <p:nvPr>
            <p:ph type="subTitle" idx="1" hasCustomPrompt="1"/>
          </p:nvPr>
        </p:nvSpPr>
        <p:spPr>
          <a:xfrm>
            <a:off x="470967" y="2255015"/>
            <a:ext cx="47816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7B8898"/>
              </a:buClr>
              <a:buSzPts val="1400"/>
              <a:buFont typeface="Arial"/>
              <a:buNone/>
              <a:defRPr sz="1867" b="0" i="0" u="none" strike="noStrike" cap="none">
                <a:solidFill>
                  <a:srgbClr val="7B8898"/>
                </a:solidFill>
                <a:latin typeface="Avenir Book" panose="02000503020000020003" pitchFamily="2" charset="0"/>
                <a:ea typeface="Avenir Book" panose="02000503020000020003" pitchFamily="2" charset="0"/>
                <a:cs typeface="Barlow Semi Condensed Medium"/>
                <a:sym typeface="Barlow Semi Condensed Medium"/>
              </a:defRPr>
            </a:lvl1pPr>
            <a:lvl2pPr marR="0" lvl="1"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SzPts val="1400"/>
              <a:buFont typeface="Barlow Semi Condensed"/>
              <a:buNone/>
              <a:defRPr sz="1867" b="0" i="0" u="none" strike="noStrike" cap="none">
                <a:solidFill>
                  <a:srgbClr val="000000"/>
                </a:solidFill>
                <a:latin typeface="Barlow Semi Condensed"/>
                <a:ea typeface="Barlow Semi Condensed"/>
                <a:cs typeface="Barlow Semi Condensed"/>
                <a:sym typeface="Barlow Semi Condensed"/>
              </a:defRPr>
            </a:lvl9pPr>
          </a:lstStyle>
          <a:p>
            <a:r>
              <a:rPr lang="en-US" dirty="0"/>
              <a:t>Click to add text</a:t>
            </a:r>
            <a:endParaRPr dirty="0"/>
          </a:p>
        </p:txBody>
      </p:sp>
      <p:sp>
        <p:nvSpPr>
          <p:cNvPr id="64" name="Google Shape;64;p11"/>
          <p:cNvSpPr/>
          <p:nvPr/>
        </p:nvSpPr>
        <p:spPr>
          <a:xfrm>
            <a:off x="233100" y="5995167"/>
            <a:ext cx="3503200" cy="898800"/>
          </a:xfrm>
          <a:prstGeom prst="rect">
            <a:avLst/>
          </a:prstGeom>
          <a:solidFill>
            <a:srgbClr val="A32035"/>
          </a:solidFill>
          <a:ln>
            <a:noFill/>
          </a:ln>
          <a:effectLst>
            <a:outerShdw blurRad="57150" dist="19050" dir="21540000" algn="bl" rotWithShape="0">
              <a:srgbClr val="000000">
                <a:alpha val="4902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65" name="Google Shape;65;p11" title="Leavey Logo (White).png"/>
          <p:cNvPicPr preferRelativeResize="0"/>
          <p:nvPr/>
        </p:nvPicPr>
        <p:blipFill>
          <a:blip r:embed="rId3">
            <a:alphaModFix/>
          </a:blip>
          <a:stretch>
            <a:fillRect/>
          </a:stretch>
        </p:blipFill>
        <p:spPr>
          <a:xfrm>
            <a:off x="412166" y="6075233"/>
            <a:ext cx="3145065" cy="738667"/>
          </a:xfrm>
          <a:prstGeom prst="rect">
            <a:avLst/>
          </a:prstGeom>
          <a:noFill/>
          <a:ln>
            <a:noFill/>
          </a:ln>
        </p:spPr>
      </p:pic>
    </p:spTree>
    <p:extLst>
      <p:ext uri="{BB962C8B-B14F-4D97-AF65-F5344CB8AC3E}">
        <p14:creationId xmlns:p14="http://schemas.microsoft.com/office/powerpoint/2010/main" val="1898763699"/>
      </p:ext>
    </p:extLst>
  </p:cSld>
  <p:clrMapOvr>
    <a:masterClrMapping/>
  </p:clrMapOvr>
  <p:extLst>
    <p:ext uri="{DCECCB84-F9BA-43D5-87BE-67443E8EF086}">
      <p15:sldGuideLst xmlns:p15="http://schemas.microsoft.com/office/powerpoint/2012/main">
        <p15:guide id="1" orient="horz" pos="833">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B30738"/>
            </a:gs>
            <a:gs pos="100000">
              <a:srgbClr val="811E2D"/>
            </a:gs>
          </a:gsLst>
          <a:lin ang="5400700" scaled="0"/>
        </a:gra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8472252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5" r:id="rId11"/>
    <p:sldLayoutId id="2147483672" r:id="rId12"/>
    <p:sldLayoutId id="2147483671" r:id="rId13"/>
    <p:sldLayoutId id="2147483673" r:id="rId14"/>
    <p:sldLayoutId id="2147483674" r:id="rId15"/>
    <p:sldLayoutId id="2147483676" r:id="rId16"/>
    <p:sldLayoutId id="2147483677" r:id="rId17"/>
    <p:sldLayoutId id="2147483678" r:id="rId18"/>
    <p:sldLayoutId id="2147483679" r:id="rId19"/>
    <p:sldLayoutId id="2147483680" r:id="rId20"/>
    <p:sldLayoutId id="2147483681" r:id="rId21"/>
    <p:sldLayoutId id="2147483686" r:id="rId22"/>
    <p:sldLayoutId id="2147483685" r:id="rId23"/>
    <p:sldLayoutId id="2147483682" r:id="rId24"/>
    <p:sldLayoutId id="2147483683" r:id="rId25"/>
    <p:sldLayoutId id="2147483684" r:id="rId26"/>
    <p:sldLayoutId id="2147483688" r:id="rId27"/>
    <p:sldLayoutId id="2147483687" r:id="rId28"/>
    <p:sldLayoutId id="2147483689" r:id="rId2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A5469-B9C0-53B3-7BCD-AC9BB44AD53E}"/>
              </a:ext>
            </a:extLst>
          </p:cNvPr>
          <p:cNvSpPr>
            <a:spLocks noGrp="1"/>
          </p:cNvSpPr>
          <p:nvPr>
            <p:ph type="title"/>
          </p:nvPr>
        </p:nvSpPr>
        <p:spPr/>
        <p:txBody>
          <a:bodyPr/>
          <a:lstStyle/>
          <a:p>
            <a:r>
              <a:rPr lang="en-US" dirty="0"/>
              <a:t>Leavey PowerPoint Template</a:t>
            </a:r>
          </a:p>
        </p:txBody>
      </p:sp>
      <p:sp>
        <p:nvSpPr>
          <p:cNvPr id="3" name="Subtitle 2">
            <a:extLst>
              <a:ext uri="{FF2B5EF4-FFF2-40B4-BE49-F238E27FC236}">
                <a16:creationId xmlns:a16="http://schemas.microsoft.com/office/drawing/2014/main" id="{6DD7BC66-41FC-6542-2F39-A5B94B73FAAD}"/>
              </a:ext>
            </a:extLst>
          </p:cNvPr>
          <p:cNvSpPr>
            <a:spLocks noGrp="1"/>
          </p:cNvSpPr>
          <p:nvPr>
            <p:ph type="subTitle" idx="1"/>
          </p:nvPr>
        </p:nvSpPr>
        <p:spPr>
          <a:xfrm>
            <a:off x="896275" y="1517351"/>
            <a:ext cx="5461600" cy="471989"/>
          </a:xfrm>
        </p:spPr>
        <p:txBody>
          <a:bodyPr/>
          <a:lstStyle/>
          <a:p>
            <a:r>
              <a:rPr lang="en-US" dirty="0"/>
              <a:t>Instructions</a:t>
            </a:r>
          </a:p>
        </p:txBody>
      </p:sp>
      <p:sp>
        <p:nvSpPr>
          <p:cNvPr id="4" name="Text Placeholder 3">
            <a:extLst>
              <a:ext uri="{FF2B5EF4-FFF2-40B4-BE49-F238E27FC236}">
                <a16:creationId xmlns:a16="http://schemas.microsoft.com/office/drawing/2014/main" id="{2E1DE092-3A22-F145-A581-A67C69ED161C}"/>
              </a:ext>
            </a:extLst>
          </p:cNvPr>
          <p:cNvSpPr>
            <a:spLocks noGrp="1"/>
          </p:cNvSpPr>
          <p:nvPr>
            <p:ph type="body" idx="10"/>
          </p:nvPr>
        </p:nvSpPr>
        <p:spPr>
          <a:xfrm>
            <a:off x="724142" y="2371317"/>
            <a:ext cx="10732133" cy="2780000"/>
          </a:xfrm>
        </p:spPr>
        <p:txBody>
          <a:bodyPr/>
          <a:lstStyle/>
          <a:p>
            <a:r>
              <a:rPr lang="en-US" dirty="0"/>
              <a:t>You’ll find all the template slides available under “New Slide” in the toolbar above. Once you select a template, you can easily add photos, text, etc. In addition to various photo options for particular slides, you’ll also find slides that are fully customizable where you can easily add your own art/photos.  </a:t>
            </a:r>
          </a:p>
        </p:txBody>
      </p:sp>
    </p:spTree>
    <p:extLst>
      <p:ext uri="{BB962C8B-B14F-4D97-AF65-F5344CB8AC3E}">
        <p14:creationId xmlns:p14="http://schemas.microsoft.com/office/powerpoint/2010/main" val="893949022"/>
      </p:ext>
    </p:extLst>
  </p:cSld>
  <p:clrMapOvr>
    <a:masterClrMapping/>
  </p:clrMapOvr>
</p:sld>
</file>

<file path=ppt/theme/theme1.xml><?xml version="1.0" encoding="utf-8"?>
<a:theme xmlns:a="http://schemas.openxmlformats.org/drawingml/2006/main" name="Leavey Templat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vey Slide Template (Test 2)" id="{80BE5559-5A63-3D4F-8C5B-CB36F4F1CF35}" vid="{9981971C-3511-F34C-87D3-FAEC1D0AA6A2}"/>
    </a:ext>
  </a:extLst>
</a:theme>
</file>

<file path=docProps/app.xml><?xml version="1.0" encoding="utf-8"?>
<Properties xmlns="http://schemas.openxmlformats.org/officeDocument/2006/extended-properties" xmlns:vt="http://schemas.openxmlformats.org/officeDocument/2006/docPropsVTypes">
  <Template/>
  <TotalTime>52</TotalTime>
  <Words>66</Words>
  <Application>Microsoft Macintosh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Avenir Medium</vt:lpstr>
      <vt:lpstr>Avenir</vt:lpstr>
      <vt:lpstr>Avenir Book</vt:lpstr>
      <vt:lpstr>Barlow Semi Condensed Medium</vt:lpstr>
      <vt:lpstr>Barlow Semi Condensed SemiBold</vt:lpstr>
      <vt:lpstr>Avenir Black</vt:lpstr>
      <vt:lpstr>Barlow Semi Condensed</vt:lpstr>
      <vt:lpstr>Leavey Template</vt:lpstr>
      <vt:lpstr>Leavey PowerPoint 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Maggie Hurlbut</dc:creator>
  <cp:lastModifiedBy>Maggie Hurlbut</cp:lastModifiedBy>
  <cp:revision>3</cp:revision>
  <dcterms:created xsi:type="dcterms:W3CDTF">2025-03-13T23:47:27Z</dcterms:created>
  <dcterms:modified xsi:type="dcterms:W3CDTF">2025-03-14T00:39:33Z</dcterms:modified>
</cp:coreProperties>
</file>