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302" r:id="rId5"/>
    <p:sldId id="258" r:id="rId6"/>
    <p:sldId id="333" r:id="rId7"/>
    <p:sldId id="310" r:id="rId8"/>
    <p:sldId id="336" r:id="rId9"/>
    <p:sldId id="305" r:id="rId10"/>
    <p:sldId id="331" r:id="rId11"/>
    <p:sldId id="307" r:id="rId12"/>
    <p:sldId id="306" r:id="rId13"/>
    <p:sldId id="308" r:id="rId14"/>
    <p:sldId id="309" r:id="rId15"/>
    <p:sldId id="312" r:id="rId16"/>
    <p:sldId id="321" r:id="rId17"/>
    <p:sldId id="325" r:id="rId18"/>
    <p:sldId id="337" r:id="rId19"/>
    <p:sldId id="313" r:id="rId20"/>
    <p:sldId id="329" r:id="rId21"/>
    <p:sldId id="314" r:id="rId22"/>
    <p:sldId id="326" r:id="rId23"/>
    <p:sldId id="297" r:id="rId24"/>
    <p:sldId id="330" r:id="rId25"/>
    <p:sldId id="334" r:id="rId26"/>
    <p:sldId id="335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F8E846-BE8F-2C16-BF8F-4A09A749A136}" name="Prince, Bethany" initials="PB" userId="S::prince@gonzaga.edu::6e90a39b-d17a-4130-8784-63db1c65837d" providerId="AD"/>
  <p188:author id="{9AC173B7-9686-7522-DAD1-90FE3AD17C82}" name="Sonntag, David" initials="SD" userId="S::sonntagd@gonzaga.edu::9b8a14e1-40c6-4e62-9fa2-0dc0ec5594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64AF-7AA6-486E-8488-91C6970AA52A}" v="117" dt="2025-07-15T22:59:25.759"/>
    <p1510:client id="{0F302A45-79B5-0664-9C4A-44C150B43420}" v="1" dt="2025-07-15T20:29:51.097"/>
    <p1510:client id="{24EB910D-72C5-4DF9-CFF8-1E2939F18179}" v="170" dt="2025-07-15T20:56:21.267"/>
    <p1510:client id="{43C890AF-91C2-8482-A8D8-1627072DE9B4}" v="71" dt="2025-07-15T20:39:21.617"/>
    <p1510:client id="{5FA8FAFF-F139-4EBA-AD00-9F93BB5400B3}" v="449" dt="2025-07-15T22:00:59.965"/>
    <p1510:client id="{9DA6635C-700A-40BC-920E-61713DFFD3F6}" v="14" dt="2025-07-15T22:15:39.093"/>
    <p1510:client id="{B5CF6A4B-7247-43CC-8A62-A213A8D964A3}" v="64" dt="2025-07-15T22:07:35.691"/>
    <p1510:client id="{BE119340-2120-4682-9665-E791AE8C3E22}" v="93" dt="2025-07-15T21:14:1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erety" userId="S::gerety@gonzaga.edu::99ffb175-282e-4c1c-978a-e7d0cb4d944f" providerId="AD" clId="Web-{6299B4BB-58C6-40F2-8EDF-745259902A1F}"/>
    <pc:docChg chg="addSld delSld modSld sldOrd">
      <pc:chgData name="Michael Gerety" userId="S::gerety@gonzaga.edu::99ffb175-282e-4c1c-978a-e7d0cb4d944f" providerId="AD" clId="Web-{6299B4BB-58C6-40F2-8EDF-745259902A1F}" dt="2025-06-25T22:53:39.859" v="1801" actId="20577"/>
      <pc:docMkLst>
        <pc:docMk/>
      </pc:docMkLst>
      <pc:sldChg chg="modSp">
        <pc:chgData name="Michael Gerety" userId="S::gerety@gonzaga.edu::99ffb175-282e-4c1c-978a-e7d0cb4d944f" providerId="AD" clId="Web-{6299B4BB-58C6-40F2-8EDF-745259902A1F}" dt="2025-06-25T18:44:12.992" v="101" actId="20577"/>
        <pc:sldMkLst>
          <pc:docMk/>
          <pc:sldMk cId="716781849" sldId="257"/>
        </pc:sldMkLst>
      </pc:sldChg>
      <pc:sldChg chg="delSp modSp ord">
        <pc:chgData name="Michael Gerety" userId="S::gerety@gonzaga.edu::99ffb175-282e-4c1c-978a-e7d0cb4d944f" providerId="AD" clId="Web-{6299B4BB-58C6-40F2-8EDF-745259902A1F}" dt="2025-06-25T18:43:33.333" v="89"/>
        <pc:sldMkLst>
          <pc:docMk/>
          <pc:sldMk cId="375347818" sldId="258"/>
        </pc:sldMkLst>
        <pc:spChg chg="mod">
          <ac:chgData name="Michael Gerety" userId="S::gerety@gonzaga.edu::99ffb175-282e-4c1c-978a-e7d0cb4d944f" providerId="AD" clId="Web-{6299B4BB-58C6-40F2-8EDF-745259902A1F}" dt="2025-06-25T18:42:58.722" v="34" actId="20577"/>
          <ac:spMkLst>
            <pc:docMk/>
            <pc:sldMk cId="375347818" sldId="258"/>
            <ac:spMk id="2" creationId="{233C5E63-F8A0-6165-9623-D5F5D714E7E4}"/>
          </ac:spMkLst>
        </pc:spChg>
        <pc:spChg chg="mod">
          <ac:chgData name="Michael Gerety" userId="S::gerety@gonzaga.edu::99ffb175-282e-4c1c-978a-e7d0cb4d944f" providerId="AD" clId="Web-{6299B4BB-58C6-40F2-8EDF-745259902A1F}" dt="2025-06-25T18:43:27.020" v="88" actId="20577"/>
          <ac:spMkLst>
            <pc:docMk/>
            <pc:sldMk cId="375347818" sldId="258"/>
            <ac:spMk id="7" creationId="{684509FF-7DBD-A574-A90C-D4855117AC2A}"/>
          </ac:spMkLst>
        </pc:spChg>
      </pc:sldChg>
      <pc:sldChg chg="addSp delSp ord">
        <pc:chgData name="Michael Gerety" userId="S::gerety@gonzaga.edu::99ffb175-282e-4c1c-978a-e7d0cb4d944f" providerId="AD" clId="Web-{6299B4BB-58C6-40F2-8EDF-745259902A1F}" dt="2025-06-25T18:44:27.242" v="107"/>
        <pc:sldMkLst>
          <pc:docMk/>
          <pc:sldMk cId="1497966085" sldId="291"/>
        </pc:sldMkLst>
      </pc:sldChg>
      <pc:sldChg chg="modSp ord">
        <pc:chgData name="Michael Gerety" userId="S::gerety@gonzaga.edu::99ffb175-282e-4c1c-978a-e7d0cb4d944f" providerId="AD" clId="Web-{6299B4BB-58C6-40F2-8EDF-745259902A1F}" dt="2025-06-25T21:25:51.799" v="302" actId="20577"/>
        <pc:sldMkLst>
          <pc:docMk/>
          <pc:sldMk cId="4289727162" sldId="298"/>
        </pc:sldMkLst>
      </pc:sldChg>
      <pc:sldChg chg="modSp">
        <pc:chgData name="Michael Gerety" userId="S::gerety@gonzaga.edu::99ffb175-282e-4c1c-978a-e7d0cb4d944f" providerId="AD" clId="Web-{6299B4BB-58C6-40F2-8EDF-745259902A1F}" dt="2025-06-25T18:42:45.455" v="26" actId="20577"/>
        <pc:sldMkLst>
          <pc:docMk/>
          <pc:sldMk cId="2409132825" sldId="302"/>
        </pc:sldMkLst>
        <pc:spChg chg="mod">
          <ac:chgData name="Michael Gerety" userId="S::gerety@gonzaga.edu::99ffb175-282e-4c1c-978a-e7d0cb4d944f" providerId="AD" clId="Web-{6299B4BB-58C6-40F2-8EDF-745259902A1F}" dt="2025-06-25T18:42:32.689" v="2" actId="20577"/>
          <ac:spMkLst>
            <pc:docMk/>
            <pc:sldMk cId="2409132825" sldId="302"/>
            <ac:spMk id="7" creationId="{44D991BF-7E8F-8C37-511F-1CE91B9A763F}"/>
          </ac:spMkLst>
        </pc:spChg>
        <pc:spChg chg="mod">
          <ac:chgData name="Michael Gerety" userId="S::gerety@gonzaga.edu::99ffb175-282e-4c1c-978a-e7d0cb4d944f" providerId="AD" clId="Web-{6299B4BB-58C6-40F2-8EDF-745259902A1F}" dt="2025-06-25T18:42:45.455" v="26" actId="20577"/>
          <ac:spMkLst>
            <pc:docMk/>
            <pc:sldMk cId="2409132825" sldId="302"/>
            <ac:spMk id="8" creationId="{C3EB01BC-B2A4-E198-8FE2-6B55C7BBE60A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0:37:41.048" v="261" actId="20577"/>
        <pc:sldMkLst>
          <pc:docMk/>
          <pc:sldMk cId="1607205630" sldId="305"/>
        </pc:sldMkLst>
        <pc:spChg chg="mod">
          <ac:chgData name="Michael Gerety" userId="S::gerety@gonzaga.edu::99ffb175-282e-4c1c-978a-e7d0cb4d944f" providerId="AD" clId="Web-{6299B4BB-58C6-40F2-8EDF-745259902A1F}" dt="2025-06-25T18:44:37.181" v="112" actId="20577"/>
          <ac:spMkLst>
            <pc:docMk/>
            <pc:sldMk cId="1607205630" sldId="305"/>
            <ac:spMk id="2" creationId="{BC65E331-E8ED-4558-B99B-91C143F46849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1:43:03.265" v="578" actId="20577"/>
        <pc:sldMkLst>
          <pc:docMk/>
          <pc:sldMk cId="867366654" sldId="306"/>
        </pc:sldMkLst>
        <pc:spChg chg="mod">
          <ac:chgData name="Michael Gerety" userId="S::gerety@gonzaga.edu::99ffb175-282e-4c1c-978a-e7d0cb4d944f" providerId="AD" clId="Web-{6299B4BB-58C6-40F2-8EDF-745259902A1F}" dt="2025-06-25T21:43:03.265" v="578" actId="20577"/>
          <ac:spMkLst>
            <pc:docMk/>
            <pc:sldMk cId="867366654" sldId="306"/>
            <ac:spMk id="2" creationId="{11C71119-B12B-42A4-893D-11EF658E7556}"/>
          </ac:spMkLst>
        </pc:spChg>
        <pc:spChg chg="mod">
          <ac:chgData name="Michael Gerety" userId="S::gerety@gonzaga.edu::99ffb175-282e-4c1c-978a-e7d0cb4d944f" providerId="AD" clId="Web-{6299B4BB-58C6-40F2-8EDF-745259902A1F}" dt="2025-06-25T21:41:34.352" v="576" actId="20577"/>
          <ac:spMkLst>
            <pc:docMk/>
            <pc:sldMk cId="867366654" sldId="306"/>
            <ac:spMk id="7" creationId="{E954DD58-91DC-9D66-8F2D-DF73CB0A2409}"/>
          </ac:spMkLst>
        </pc:spChg>
      </pc:sldChg>
      <pc:sldChg chg="addSp delSp modSp add replId">
        <pc:chgData name="Michael Gerety" userId="S::gerety@gonzaga.edu::99ffb175-282e-4c1c-978a-e7d0cb4d944f" providerId="AD" clId="Web-{6299B4BB-58C6-40F2-8EDF-745259902A1F}" dt="2025-06-25T21:38:11.119" v="456" actId="20577"/>
        <pc:sldMkLst>
          <pc:docMk/>
          <pc:sldMk cId="389262619" sldId="307"/>
        </pc:sldMkLst>
        <pc:spChg chg="add del mod">
          <ac:chgData name="Michael Gerety" userId="S::gerety@gonzaga.edu::99ffb175-282e-4c1c-978a-e7d0cb4d944f" providerId="AD" clId="Web-{6299B4BB-58C6-40F2-8EDF-745259902A1F}" dt="2025-06-25T21:38:11.119" v="456" actId="20577"/>
          <ac:spMkLst>
            <pc:docMk/>
            <pc:sldMk cId="389262619" sldId="307"/>
            <ac:spMk id="7" creationId="{3B9BC8B5-30AB-B61D-7B06-BF8965BF582B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1:46:55.704" v="742" actId="20577"/>
        <pc:sldMkLst>
          <pc:docMk/>
          <pc:sldMk cId="3984112898" sldId="308"/>
        </pc:sldMkLst>
        <pc:spChg chg="mod">
          <ac:chgData name="Michael Gerety" userId="S::gerety@gonzaga.edu::99ffb175-282e-4c1c-978a-e7d0cb4d944f" providerId="AD" clId="Web-{6299B4BB-58C6-40F2-8EDF-745259902A1F}" dt="2025-06-25T21:43:10.703" v="580" actId="20577"/>
          <ac:spMkLst>
            <pc:docMk/>
            <pc:sldMk cId="3984112898" sldId="308"/>
            <ac:spMk id="2" creationId="{2B2F6AC0-78BE-A5EC-5341-E3A3A4F6EA1B}"/>
          </ac:spMkLst>
        </pc:spChg>
        <pc:spChg chg="mod">
          <ac:chgData name="Michael Gerety" userId="S::gerety@gonzaga.edu::99ffb175-282e-4c1c-978a-e7d0cb4d944f" providerId="AD" clId="Web-{6299B4BB-58C6-40F2-8EDF-745259902A1F}" dt="2025-06-25T21:46:55.704" v="742" actId="20577"/>
          <ac:spMkLst>
            <pc:docMk/>
            <pc:sldMk cId="3984112898" sldId="308"/>
            <ac:spMk id="7" creationId="{B6035E01-B4B2-F706-5DCF-530CF91CD4BB}"/>
          </ac:spMkLst>
        </pc:spChg>
      </pc:sldChg>
      <pc:sldChg chg="modSp add ord replId">
        <pc:chgData name="Michael Gerety" userId="S::gerety@gonzaga.edu::99ffb175-282e-4c1c-978a-e7d0cb4d944f" providerId="AD" clId="Web-{6299B4BB-58C6-40F2-8EDF-745259902A1F}" dt="2025-06-25T22:02:49.806" v="893" actId="20577"/>
        <pc:sldMkLst>
          <pc:docMk/>
          <pc:sldMk cId="1731827651" sldId="309"/>
        </pc:sldMkLst>
        <pc:spChg chg="mod">
          <ac:chgData name="Michael Gerety" userId="S::gerety@gonzaga.edu::99ffb175-282e-4c1c-978a-e7d0cb4d944f" providerId="AD" clId="Web-{6299B4BB-58C6-40F2-8EDF-745259902A1F}" dt="2025-06-25T22:02:49.806" v="893" actId="20577"/>
          <ac:spMkLst>
            <pc:docMk/>
            <pc:sldMk cId="1731827651" sldId="309"/>
            <ac:spMk id="7" creationId="{0E14D5CD-90FC-E375-D1B5-9A9868659F23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2:10:45.357" v="895" actId="20577"/>
        <pc:sldMkLst>
          <pc:docMk/>
          <pc:sldMk cId="3981472534" sldId="310"/>
        </pc:sldMkLst>
        <pc:spChg chg="mod">
          <ac:chgData name="Michael Gerety" userId="S::gerety@gonzaga.edu::99ffb175-282e-4c1c-978a-e7d0cb4d944f" providerId="AD" clId="Web-{6299B4BB-58C6-40F2-8EDF-745259902A1F}" dt="2025-06-25T21:49:10.214" v="818" actId="20577"/>
          <ac:spMkLst>
            <pc:docMk/>
            <pc:sldMk cId="3981472534" sldId="310"/>
            <ac:spMk id="2" creationId="{A1E557F7-2BF4-E051-1435-E259B3FA9103}"/>
          </ac:spMkLst>
        </pc:spChg>
        <pc:spChg chg="mod">
          <ac:chgData name="Michael Gerety" userId="S::gerety@gonzaga.edu::99ffb175-282e-4c1c-978a-e7d0cb4d944f" providerId="AD" clId="Web-{6299B4BB-58C6-40F2-8EDF-745259902A1F}" dt="2025-06-25T22:10:45.357" v="895" actId="20577"/>
          <ac:spMkLst>
            <pc:docMk/>
            <pc:sldMk cId="3981472534" sldId="310"/>
            <ac:spMk id="7" creationId="{D6B443E2-52E8-DDCC-0043-F985D702F6C6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2:53:39.859" v="1801" actId="20577"/>
        <pc:sldMkLst>
          <pc:docMk/>
          <pc:sldMk cId="1329504200" sldId="311"/>
        </pc:sldMkLst>
      </pc:sldChg>
      <pc:sldChg chg="modSp add replId">
        <pc:chgData name="Michael Gerety" userId="S::gerety@gonzaga.edu::99ffb175-282e-4c1c-978a-e7d0cb4d944f" providerId="AD" clId="Web-{6299B4BB-58C6-40F2-8EDF-745259902A1F}" dt="2025-06-25T22:27:36.290" v="1487" actId="20577"/>
        <pc:sldMkLst>
          <pc:docMk/>
          <pc:sldMk cId="212281488" sldId="312"/>
        </pc:sldMkLst>
        <pc:spChg chg="mod">
          <ac:chgData name="Michael Gerety" userId="S::gerety@gonzaga.edu::99ffb175-282e-4c1c-978a-e7d0cb4d944f" providerId="AD" clId="Web-{6299B4BB-58C6-40F2-8EDF-745259902A1F}" dt="2025-06-25T22:21:59.187" v="1140" actId="20577"/>
          <ac:spMkLst>
            <pc:docMk/>
            <pc:sldMk cId="212281488" sldId="312"/>
            <ac:spMk id="2" creationId="{C1F2FFF9-2F4F-52A6-7ACF-2FB967FA8209}"/>
          </ac:spMkLst>
        </pc:spChg>
        <pc:spChg chg="mod">
          <ac:chgData name="Michael Gerety" userId="S::gerety@gonzaga.edu::99ffb175-282e-4c1c-978a-e7d0cb4d944f" providerId="AD" clId="Web-{6299B4BB-58C6-40F2-8EDF-745259902A1F}" dt="2025-06-25T22:27:36.290" v="1487" actId="20577"/>
          <ac:spMkLst>
            <pc:docMk/>
            <pc:sldMk cId="212281488" sldId="312"/>
            <ac:spMk id="7" creationId="{6FC0FDDE-189D-CED4-1096-8A0445ABE450}"/>
          </ac:spMkLst>
        </pc:spChg>
      </pc:sldChg>
      <pc:sldChg chg="modSp add replId">
        <pc:chgData name="Michael Gerety" userId="S::gerety@gonzaga.edu::99ffb175-282e-4c1c-978a-e7d0cb4d944f" providerId="AD" clId="Web-{6299B4BB-58C6-40F2-8EDF-745259902A1F}" dt="2025-06-25T22:39:10.607" v="1704" actId="20577"/>
        <pc:sldMkLst>
          <pc:docMk/>
          <pc:sldMk cId="2121629391" sldId="313"/>
        </pc:sldMkLst>
        <pc:spChg chg="mod">
          <ac:chgData name="Michael Gerety" userId="S::gerety@gonzaga.edu::99ffb175-282e-4c1c-978a-e7d0cb4d944f" providerId="AD" clId="Web-{6299B4BB-58C6-40F2-8EDF-745259902A1F}" dt="2025-06-25T22:39:10.607" v="1704" actId="20577"/>
          <ac:spMkLst>
            <pc:docMk/>
            <pc:sldMk cId="2121629391" sldId="313"/>
            <ac:spMk id="7" creationId="{11F6E0D2-D439-3F2B-2739-274B384F69A2}"/>
          </ac:spMkLst>
        </pc:spChg>
      </pc:sldChg>
      <pc:sldChg chg="new del">
        <pc:chgData name="Michael Gerety" userId="S::gerety@gonzaga.edu::99ffb175-282e-4c1c-978a-e7d0cb4d944f" providerId="AD" clId="Web-{6299B4BB-58C6-40F2-8EDF-745259902A1F}" dt="2025-06-25T22:16:36.992" v="1103"/>
        <pc:sldMkLst>
          <pc:docMk/>
          <pc:sldMk cId="2823125604" sldId="313"/>
        </pc:sldMkLst>
      </pc:sldChg>
    </pc:docChg>
  </pc:docChgLst>
  <pc:docChgLst>
    <pc:chgData name="Kelsey Parker" userId="S::parkerk2@gonzaga.edu::9807bded-d86d-4c22-bdf9-3d3090ca7116" providerId="AD" clId="Web-{41DB46E8-4868-487D-8F92-A4CF6A1C11BD}"/>
    <pc:docChg chg="modSld">
      <pc:chgData name="Kelsey Parker" userId="S::parkerk2@gonzaga.edu::9807bded-d86d-4c22-bdf9-3d3090ca7116" providerId="AD" clId="Web-{41DB46E8-4868-487D-8F92-A4CF6A1C11BD}" dt="2025-06-30T18:22:05.534" v="5" actId="20577"/>
      <pc:docMkLst>
        <pc:docMk/>
      </pc:docMkLst>
      <pc:sldChg chg="modSp">
        <pc:chgData name="Kelsey Parker" userId="S::parkerk2@gonzaga.edu::9807bded-d86d-4c22-bdf9-3d3090ca7116" providerId="AD" clId="Web-{41DB46E8-4868-487D-8F92-A4CF6A1C11BD}" dt="2025-06-30T18:22:05.534" v="5" actId="20577"/>
        <pc:sldMkLst>
          <pc:docMk/>
          <pc:sldMk cId="1607205630" sldId="305"/>
        </pc:sldMkLst>
      </pc:sldChg>
    </pc:docChg>
  </pc:docChgLst>
  <pc:docChgLst>
    <pc:chgData name="Kelsey Parker" userId="9807bded-d86d-4c22-bdf9-3d3090ca7116" providerId="ADAL" clId="{75B46E93-9847-402A-84D9-90E856CBF349}"/>
    <pc:docChg chg="delSld">
      <pc:chgData name="Kelsey Parker" userId="9807bded-d86d-4c22-bdf9-3d3090ca7116" providerId="ADAL" clId="{75B46E93-9847-402A-84D9-90E856CBF349}" dt="2025-07-10T19:03:55.013" v="0" actId="2696"/>
      <pc:docMkLst>
        <pc:docMk/>
      </pc:docMkLst>
      <pc:sldChg chg="del">
        <pc:chgData name="Kelsey Parker" userId="9807bded-d86d-4c22-bdf9-3d3090ca7116" providerId="ADAL" clId="{75B46E93-9847-402A-84D9-90E856CBF349}" dt="2025-07-10T19:03:55.013" v="0" actId="2696"/>
        <pc:sldMkLst>
          <pc:docMk/>
          <pc:sldMk cId="2569840623" sldId="332"/>
        </pc:sldMkLst>
      </pc:sldChg>
    </pc:docChg>
  </pc:docChgLst>
  <pc:docChgLst>
    <pc:chgData name="Michael Gerety" userId="S::gerety@gonzaga.edu::99ffb175-282e-4c1c-978a-e7d0cb4d944f" providerId="AD" clId="Web-{BE119340-2120-4682-9665-E791AE8C3E22}"/>
    <pc:docChg chg="modSld sldOrd">
      <pc:chgData name="Michael Gerety" userId="S::gerety@gonzaga.edu::99ffb175-282e-4c1c-978a-e7d0cb4d944f" providerId="AD" clId="Web-{BE119340-2120-4682-9665-E791AE8C3E22}" dt="2025-07-15T21:14:18.617" v="89" actId="20577"/>
      <pc:docMkLst>
        <pc:docMk/>
      </pc:docMkLst>
      <pc:sldChg chg="modSp ord">
        <pc:chgData name="Michael Gerety" userId="S::gerety@gonzaga.edu::99ffb175-282e-4c1c-978a-e7d0cb4d944f" providerId="AD" clId="Web-{BE119340-2120-4682-9665-E791AE8C3E22}" dt="2025-07-15T21:09:22.484" v="85" actId="20577"/>
        <pc:sldMkLst>
          <pc:docMk/>
          <pc:sldMk cId="578907330" sldId="256"/>
        </pc:sldMkLst>
        <pc:spChg chg="mod">
          <ac:chgData name="Michael Gerety" userId="S::gerety@gonzaga.edu::99ffb175-282e-4c1c-978a-e7d0cb4d944f" providerId="AD" clId="Web-{BE119340-2120-4682-9665-E791AE8C3E22}" dt="2025-07-15T21:08:49.780" v="13" actId="20577"/>
          <ac:spMkLst>
            <pc:docMk/>
            <pc:sldMk cId="578907330" sldId="256"/>
            <ac:spMk id="2" creationId="{D6BC6B72-2656-9F0D-BE2E-1178FBDE7C4F}"/>
          </ac:spMkLst>
        </pc:spChg>
        <pc:spChg chg="mod">
          <ac:chgData name="Michael Gerety" userId="S::gerety@gonzaga.edu::99ffb175-282e-4c1c-978a-e7d0cb4d944f" providerId="AD" clId="Web-{BE119340-2120-4682-9665-E791AE8C3E22}" dt="2025-07-15T21:09:22.484" v="85" actId="20577"/>
          <ac:spMkLst>
            <pc:docMk/>
            <pc:sldMk cId="578907330" sldId="256"/>
            <ac:spMk id="3" creationId="{03808A48-61C5-09A2-8B6E-3C1F5282EDA2}"/>
          </ac:spMkLst>
        </pc:spChg>
      </pc:sldChg>
      <pc:sldChg chg="modSp">
        <pc:chgData name="Michael Gerety" userId="S::gerety@gonzaga.edu::99ffb175-282e-4c1c-978a-e7d0cb4d944f" providerId="AD" clId="Web-{BE119340-2120-4682-9665-E791AE8C3E22}" dt="2025-07-15T21:14:18.617" v="89" actId="20577"/>
        <pc:sldMkLst>
          <pc:docMk/>
          <pc:sldMk cId="375347818" sldId="258"/>
        </pc:sldMkLst>
        <pc:spChg chg="mod">
          <ac:chgData name="Michael Gerety" userId="S::gerety@gonzaga.edu::99ffb175-282e-4c1c-978a-e7d0cb4d944f" providerId="AD" clId="Web-{BE119340-2120-4682-9665-E791AE8C3E22}" dt="2025-07-15T21:14:18.617" v="89" actId="20577"/>
          <ac:spMkLst>
            <pc:docMk/>
            <pc:sldMk cId="375347818" sldId="258"/>
            <ac:spMk id="7" creationId="{684509FF-7DBD-A574-A90C-D4855117AC2A}"/>
          </ac:spMkLst>
        </pc:spChg>
      </pc:sldChg>
    </pc:docChg>
  </pc:docChgLst>
  <pc:docChgLst>
    <pc:chgData clId="Web-{BE119340-2120-4682-9665-E791AE8C3E22}"/>
    <pc:docChg chg="addSld">
      <pc:chgData name="" userId="" providerId="" clId="Web-{BE119340-2120-4682-9665-E791AE8C3E22}" dt="2025-07-15T21:08:28.358" v="0"/>
      <pc:docMkLst>
        <pc:docMk/>
      </pc:docMkLst>
      <pc:sldChg chg="add">
        <pc:chgData name="" userId="" providerId="" clId="Web-{BE119340-2120-4682-9665-E791AE8C3E22}" dt="2025-07-15T21:08:28.358" v="0"/>
        <pc:sldMkLst>
          <pc:docMk/>
          <pc:sldMk cId="578907330" sldId="256"/>
        </pc:sldMkLst>
      </pc:sldChg>
      <pc:sldMasterChg chg="addSldLayout">
        <pc:chgData name="" userId="" providerId="" clId="Web-{BE119340-2120-4682-9665-E791AE8C3E22}" dt="2025-07-15T21:08:28.358" v="0"/>
        <pc:sldMasterMkLst>
          <pc:docMk/>
          <pc:sldMasterMk cId="2460954070" sldId="2147483660"/>
        </pc:sldMasterMkLst>
        <pc:sldLayoutChg chg="add">
          <pc:chgData name="" userId="" providerId="" clId="Web-{BE119340-2120-4682-9665-E791AE8C3E22}" dt="2025-07-15T21:08:28.358" v="0"/>
          <pc:sldLayoutMkLst>
            <pc:docMk/>
            <pc:sldMasterMk cId="2460954070" sldId="2147483660"/>
            <pc:sldLayoutMk cId="3426298446" sldId="2147483672"/>
          </pc:sldLayoutMkLst>
        </pc:sldLayoutChg>
      </pc:sldMasterChg>
    </pc:docChg>
  </pc:docChgLst>
  <pc:docChgLst>
    <pc:chgData name="Michael Gerety" userId="99ffb175-282e-4c1c-978a-e7d0cb4d944f" providerId="ADAL" clId="{064464AF-7AA6-486E-8488-91C6970AA52A}"/>
    <pc:docChg chg="undo custSel addSld delSld modSld sldOrd">
      <pc:chgData name="Michael Gerety" userId="99ffb175-282e-4c1c-978a-e7d0cb4d944f" providerId="ADAL" clId="{064464AF-7AA6-486E-8488-91C6970AA52A}" dt="2025-07-15T23:00:29.265" v="7634" actId="2711"/>
      <pc:docMkLst>
        <pc:docMk/>
      </pc:docMkLst>
      <pc:sldChg chg="del">
        <pc:chgData name="Michael Gerety" userId="99ffb175-282e-4c1c-978a-e7d0cb4d944f" providerId="ADAL" clId="{064464AF-7AA6-486E-8488-91C6970AA52A}" dt="2025-07-15T22:38:14.001" v="6889" actId="47"/>
        <pc:sldMkLst>
          <pc:docMk/>
          <pc:sldMk cId="578907330" sldId="256"/>
        </pc:sldMkLst>
      </pc:sldChg>
      <pc:sldChg chg="del">
        <pc:chgData name="Michael Gerety" userId="99ffb175-282e-4c1c-978a-e7d0cb4d944f" providerId="ADAL" clId="{064464AF-7AA6-486E-8488-91C6970AA52A}" dt="2025-06-27T15:54:10.022" v="523" actId="2696"/>
        <pc:sldMkLst>
          <pc:docMk/>
          <pc:sldMk cId="716781849" sldId="257"/>
        </pc:sldMkLst>
      </pc:sldChg>
      <pc:sldChg chg="del">
        <pc:chgData name="Michael Gerety" userId="99ffb175-282e-4c1c-978a-e7d0cb4d944f" providerId="ADAL" clId="{064464AF-7AA6-486E-8488-91C6970AA52A}" dt="2025-06-27T15:54:10.022" v="523" actId="2696"/>
        <pc:sldMkLst>
          <pc:docMk/>
          <pc:sldMk cId="1497966085" sldId="291"/>
        </pc:sldMkLst>
      </pc:sldChg>
      <pc:sldChg chg="del">
        <pc:chgData name="Michael Gerety" userId="99ffb175-282e-4c1c-978a-e7d0cb4d944f" providerId="ADAL" clId="{064464AF-7AA6-486E-8488-91C6970AA52A}" dt="2025-06-27T15:54:10.022" v="523" actId="2696"/>
        <pc:sldMkLst>
          <pc:docMk/>
          <pc:sldMk cId="3383599854" sldId="292"/>
        </pc:sldMkLst>
      </pc:sldChg>
      <pc:sldChg chg="modSp mod">
        <pc:chgData name="Michael Gerety" userId="99ffb175-282e-4c1c-978a-e7d0cb4d944f" providerId="ADAL" clId="{064464AF-7AA6-486E-8488-91C6970AA52A}" dt="2025-07-01T17:03:00.461" v="1361" actId="20577"/>
        <pc:sldMkLst>
          <pc:docMk/>
          <pc:sldMk cId="1919644801" sldId="297"/>
        </pc:sldMkLst>
        <pc:spChg chg="mod">
          <ac:chgData name="Michael Gerety" userId="99ffb175-282e-4c1c-978a-e7d0cb4d944f" providerId="ADAL" clId="{064464AF-7AA6-486E-8488-91C6970AA52A}" dt="2025-07-01T17:03:00.461" v="1361" actId="20577"/>
          <ac:spMkLst>
            <pc:docMk/>
            <pc:sldMk cId="1919644801" sldId="297"/>
            <ac:spMk id="10" creationId="{65FB9EF6-F81D-538A-D7CF-FC6961014D41}"/>
          </ac:spMkLst>
        </pc:spChg>
      </pc:sldChg>
      <pc:sldChg chg="modSp del mod">
        <pc:chgData name="Michael Gerety" userId="99ffb175-282e-4c1c-978a-e7d0cb4d944f" providerId="ADAL" clId="{064464AF-7AA6-486E-8488-91C6970AA52A}" dt="2025-07-03T18:29:00.887" v="2480" actId="47"/>
        <pc:sldMkLst>
          <pc:docMk/>
          <pc:sldMk cId="4289727162" sldId="298"/>
        </pc:sldMkLst>
      </pc:sldChg>
      <pc:sldChg chg="modSp mod">
        <pc:chgData name="Michael Gerety" userId="99ffb175-282e-4c1c-978a-e7d0cb4d944f" providerId="ADAL" clId="{064464AF-7AA6-486E-8488-91C6970AA52A}" dt="2025-06-27T15:54:25.140" v="547" actId="20577"/>
        <pc:sldMkLst>
          <pc:docMk/>
          <pc:sldMk cId="2207728201" sldId="299"/>
        </pc:sldMkLst>
        <pc:spChg chg="mod">
          <ac:chgData name="Michael Gerety" userId="99ffb175-282e-4c1c-978a-e7d0cb4d944f" providerId="ADAL" clId="{064464AF-7AA6-486E-8488-91C6970AA52A}" dt="2025-06-27T15:54:25.140" v="547" actId="20577"/>
          <ac:spMkLst>
            <pc:docMk/>
            <pc:sldMk cId="2207728201" sldId="299"/>
            <ac:spMk id="7" creationId="{FECBD36C-F975-1322-5C7A-8F34F60DBFBC}"/>
          </ac:spMkLst>
        </pc:spChg>
      </pc:sldChg>
      <pc:sldChg chg="addSp delSp modSp mod">
        <pc:chgData name="Michael Gerety" userId="99ffb175-282e-4c1c-978a-e7d0cb4d944f" providerId="ADAL" clId="{064464AF-7AA6-486E-8488-91C6970AA52A}" dt="2025-07-15T22:28:56.684" v="6563" actId="14100"/>
        <pc:sldMkLst>
          <pc:docMk/>
          <pc:sldMk cId="2409132825" sldId="302"/>
        </pc:sldMkLst>
        <pc:spChg chg="mod">
          <ac:chgData name="Michael Gerety" userId="99ffb175-282e-4c1c-978a-e7d0cb4d944f" providerId="ADAL" clId="{064464AF-7AA6-486E-8488-91C6970AA52A}" dt="2025-07-15T22:28:56.684" v="6563" actId="14100"/>
          <ac:spMkLst>
            <pc:docMk/>
            <pc:sldMk cId="2409132825" sldId="302"/>
            <ac:spMk id="7" creationId="{44D991BF-7E8F-8C37-511F-1CE91B9A763F}"/>
          </ac:spMkLst>
        </pc:spChg>
        <pc:spChg chg="mod">
          <ac:chgData name="Michael Gerety" userId="99ffb175-282e-4c1c-978a-e7d0cb4d944f" providerId="ADAL" clId="{064464AF-7AA6-486E-8488-91C6970AA52A}" dt="2025-07-15T22:28:56.684" v="6563" actId="14100"/>
          <ac:spMkLst>
            <pc:docMk/>
            <pc:sldMk cId="2409132825" sldId="302"/>
            <ac:spMk id="8" creationId="{C3EB01BC-B2A4-E198-8FE2-6B55C7BBE60A}"/>
          </ac:spMkLst>
        </pc:spChg>
        <pc:picChg chg="add del mod">
          <ac:chgData name="Michael Gerety" userId="99ffb175-282e-4c1c-978a-e7d0cb4d944f" providerId="ADAL" clId="{064464AF-7AA6-486E-8488-91C6970AA52A}" dt="2025-07-15T22:26:12.086" v="6463" actId="478"/>
          <ac:picMkLst>
            <pc:docMk/>
            <pc:sldMk cId="2409132825" sldId="302"/>
            <ac:picMk id="3" creationId="{1E595085-D363-1141-0BFB-15CB05F15253}"/>
          </ac:picMkLst>
        </pc:picChg>
        <pc:picChg chg="add mod">
          <ac:chgData name="Michael Gerety" userId="99ffb175-282e-4c1c-978a-e7d0cb4d944f" providerId="ADAL" clId="{064464AF-7AA6-486E-8488-91C6970AA52A}" dt="2025-07-15T22:28:16.269" v="6529" actId="1076"/>
          <ac:picMkLst>
            <pc:docMk/>
            <pc:sldMk cId="2409132825" sldId="302"/>
            <ac:picMk id="5" creationId="{B5C7CA9C-A1D1-4FC4-E970-5ED8D4FAD219}"/>
          </ac:picMkLst>
        </pc:picChg>
      </pc:sldChg>
      <pc:sldChg chg="del">
        <pc:chgData name="Michael Gerety" userId="99ffb175-282e-4c1c-978a-e7d0cb4d944f" providerId="ADAL" clId="{064464AF-7AA6-486E-8488-91C6970AA52A}" dt="2025-06-27T15:54:44.830" v="548" actId="2696"/>
        <pc:sldMkLst>
          <pc:docMk/>
          <pc:sldMk cId="1277758533" sldId="303"/>
        </pc:sldMkLst>
      </pc:sldChg>
      <pc:sldChg chg="del">
        <pc:chgData name="Michael Gerety" userId="99ffb175-282e-4c1c-978a-e7d0cb4d944f" providerId="ADAL" clId="{064464AF-7AA6-486E-8488-91C6970AA52A}" dt="2025-06-27T15:54:44.830" v="548" actId="2696"/>
        <pc:sldMkLst>
          <pc:docMk/>
          <pc:sldMk cId="3333798815" sldId="304"/>
        </pc:sldMkLst>
      </pc:sldChg>
      <pc:sldChg chg="addSp delSp modSp mod ord">
        <pc:chgData name="Michael Gerety" userId="99ffb175-282e-4c1c-978a-e7d0cb4d944f" providerId="ADAL" clId="{064464AF-7AA6-486E-8488-91C6970AA52A}" dt="2025-07-15T22:59:25.758" v="7631" actId="2711"/>
        <pc:sldMkLst>
          <pc:docMk/>
          <pc:sldMk cId="1607205630" sldId="305"/>
        </pc:sldMkLst>
        <pc:spChg chg="mod">
          <ac:chgData name="Michael Gerety" userId="99ffb175-282e-4c1c-978a-e7d0cb4d944f" providerId="ADAL" clId="{064464AF-7AA6-486E-8488-91C6970AA52A}" dt="2025-07-03T18:06:19.160" v="2055" actId="20577"/>
          <ac:spMkLst>
            <pc:docMk/>
            <pc:sldMk cId="1607205630" sldId="305"/>
            <ac:spMk id="2" creationId="{BC65E331-E8ED-4558-B99B-91C143F46849}"/>
          </ac:spMkLst>
        </pc:spChg>
        <pc:graphicFrameChg chg="add mod modGraphic">
          <ac:chgData name="Michael Gerety" userId="99ffb175-282e-4c1c-978a-e7d0cb4d944f" providerId="ADAL" clId="{064464AF-7AA6-486E-8488-91C6970AA52A}" dt="2025-07-15T22:59:25.758" v="7631" actId="2711"/>
          <ac:graphicFrameMkLst>
            <pc:docMk/>
            <pc:sldMk cId="1607205630" sldId="305"/>
            <ac:graphicFrameMk id="3" creationId="{94205CA9-A83A-8AB9-3091-0A919B09E61E}"/>
          </ac:graphicFrameMkLst>
        </pc:graphicFrameChg>
      </pc:sldChg>
      <pc:sldChg chg="modSp mod">
        <pc:chgData name="Michael Gerety" userId="99ffb175-282e-4c1c-978a-e7d0cb4d944f" providerId="ADAL" clId="{064464AF-7AA6-486E-8488-91C6970AA52A}" dt="2025-07-09T18:18:35.883" v="5238" actId="20577"/>
        <pc:sldMkLst>
          <pc:docMk/>
          <pc:sldMk cId="867366654" sldId="306"/>
        </pc:sldMkLst>
        <pc:spChg chg="mod">
          <ac:chgData name="Michael Gerety" userId="99ffb175-282e-4c1c-978a-e7d0cb4d944f" providerId="ADAL" clId="{064464AF-7AA6-486E-8488-91C6970AA52A}" dt="2025-07-09T18:18:35.883" v="5238" actId="20577"/>
          <ac:spMkLst>
            <pc:docMk/>
            <pc:sldMk cId="867366654" sldId="306"/>
            <ac:spMk id="7" creationId="{E954DD58-91DC-9D66-8F2D-DF73CB0A2409}"/>
          </ac:spMkLst>
        </pc:spChg>
      </pc:sldChg>
      <pc:sldChg chg="modSp mod ord">
        <pc:chgData name="Michael Gerety" userId="99ffb175-282e-4c1c-978a-e7d0cb4d944f" providerId="ADAL" clId="{064464AF-7AA6-486E-8488-91C6970AA52A}" dt="2025-07-15T22:34:52.064" v="6703" actId="20577"/>
        <pc:sldMkLst>
          <pc:docMk/>
          <pc:sldMk cId="3984112898" sldId="308"/>
        </pc:sldMkLst>
        <pc:spChg chg="mod">
          <ac:chgData name="Michael Gerety" userId="99ffb175-282e-4c1c-978a-e7d0cb4d944f" providerId="ADAL" clId="{064464AF-7AA6-486E-8488-91C6970AA52A}" dt="2025-07-15T22:34:52.064" v="6703" actId="20577"/>
          <ac:spMkLst>
            <pc:docMk/>
            <pc:sldMk cId="3984112898" sldId="308"/>
            <ac:spMk id="7" creationId="{B6035E01-B4B2-F706-5DCF-530CF91CD4BB}"/>
          </ac:spMkLst>
        </pc:spChg>
      </pc:sldChg>
      <pc:sldChg chg="modSp mod ord">
        <pc:chgData name="Michael Gerety" userId="99ffb175-282e-4c1c-978a-e7d0cb4d944f" providerId="ADAL" clId="{064464AF-7AA6-486E-8488-91C6970AA52A}" dt="2025-07-15T22:35:12.105" v="6715" actId="20577"/>
        <pc:sldMkLst>
          <pc:docMk/>
          <pc:sldMk cId="1731827651" sldId="309"/>
        </pc:sldMkLst>
        <pc:spChg chg="mod">
          <ac:chgData name="Michael Gerety" userId="99ffb175-282e-4c1c-978a-e7d0cb4d944f" providerId="ADAL" clId="{064464AF-7AA6-486E-8488-91C6970AA52A}" dt="2025-07-15T22:35:12.105" v="6715" actId="20577"/>
          <ac:spMkLst>
            <pc:docMk/>
            <pc:sldMk cId="1731827651" sldId="309"/>
            <ac:spMk id="7" creationId="{0E14D5CD-90FC-E375-D1B5-9A9868659F23}"/>
          </ac:spMkLst>
        </pc:spChg>
      </pc:sldChg>
      <pc:sldChg chg="modSp mod ord">
        <pc:chgData name="Michael Gerety" userId="99ffb175-282e-4c1c-978a-e7d0cb4d944f" providerId="ADAL" clId="{064464AF-7AA6-486E-8488-91C6970AA52A}" dt="2025-07-03T18:02:43.199" v="1906" actId="113"/>
        <pc:sldMkLst>
          <pc:docMk/>
          <pc:sldMk cId="3981472534" sldId="310"/>
        </pc:sldMkLst>
        <pc:spChg chg="mod">
          <ac:chgData name="Michael Gerety" userId="99ffb175-282e-4c1c-978a-e7d0cb4d944f" providerId="ADAL" clId="{064464AF-7AA6-486E-8488-91C6970AA52A}" dt="2025-07-01T17:15:03.145" v="1621" actId="20577"/>
          <ac:spMkLst>
            <pc:docMk/>
            <pc:sldMk cId="3981472534" sldId="310"/>
            <ac:spMk id="2" creationId="{A1E557F7-2BF4-E051-1435-E259B3FA9103}"/>
          </ac:spMkLst>
        </pc:spChg>
        <pc:spChg chg="mod">
          <ac:chgData name="Michael Gerety" userId="99ffb175-282e-4c1c-978a-e7d0cb4d944f" providerId="ADAL" clId="{064464AF-7AA6-486E-8488-91C6970AA52A}" dt="2025-07-03T18:02:43.199" v="1906" actId="113"/>
          <ac:spMkLst>
            <pc:docMk/>
            <pc:sldMk cId="3981472534" sldId="310"/>
            <ac:spMk id="7" creationId="{D6B443E2-52E8-DDCC-0043-F985D702F6C6}"/>
          </ac:spMkLst>
        </pc:spChg>
      </pc:sldChg>
      <pc:sldChg chg="modSp del mod ord">
        <pc:chgData name="Michael Gerety" userId="99ffb175-282e-4c1c-978a-e7d0cb4d944f" providerId="ADAL" clId="{064464AF-7AA6-486E-8488-91C6970AA52A}" dt="2025-07-03T19:06:42.631" v="3009" actId="2696"/>
        <pc:sldMkLst>
          <pc:docMk/>
          <pc:sldMk cId="1329504200" sldId="311"/>
        </pc:sldMkLst>
      </pc:sldChg>
      <pc:sldChg chg="modSp mod ord">
        <pc:chgData name="Michael Gerety" userId="99ffb175-282e-4c1c-978a-e7d0cb4d944f" providerId="ADAL" clId="{064464AF-7AA6-486E-8488-91C6970AA52A}" dt="2025-07-08T17:37:31.690" v="3116" actId="20577"/>
        <pc:sldMkLst>
          <pc:docMk/>
          <pc:sldMk cId="212281488" sldId="312"/>
        </pc:sldMkLst>
        <pc:spChg chg="mod">
          <ac:chgData name="Michael Gerety" userId="99ffb175-282e-4c1c-978a-e7d0cb4d944f" providerId="ADAL" clId="{064464AF-7AA6-486E-8488-91C6970AA52A}" dt="2025-07-08T17:37:31.690" v="3116" actId="20577"/>
          <ac:spMkLst>
            <pc:docMk/>
            <pc:sldMk cId="212281488" sldId="312"/>
            <ac:spMk id="7" creationId="{6FC0FDDE-189D-CED4-1096-8A0445ABE450}"/>
          </ac:spMkLst>
        </pc:spChg>
      </pc:sldChg>
      <pc:sldChg chg="addSp delSp modSp mod ord">
        <pc:chgData name="Michael Gerety" userId="99ffb175-282e-4c1c-978a-e7d0cb4d944f" providerId="ADAL" clId="{064464AF-7AA6-486E-8488-91C6970AA52A}" dt="2025-07-15T22:42:30.670" v="7203" actId="5793"/>
        <pc:sldMkLst>
          <pc:docMk/>
          <pc:sldMk cId="2121629391" sldId="313"/>
        </pc:sldMkLst>
        <pc:spChg chg="mod">
          <ac:chgData name="Michael Gerety" userId="99ffb175-282e-4c1c-978a-e7d0cb4d944f" providerId="ADAL" clId="{064464AF-7AA6-486E-8488-91C6970AA52A}" dt="2025-07-15T22:41:26.773" v="7171" actId="20577"/>
          <ac:spMkLst>
            <pc:docMk/>
            <pc:sldMk cId="2121629391" sldId="313"/>
            <ac:spMk id="2" creationId="{03E91C15-394D-6927-906B-B5799C403DA9}"/>
          </ac:spMkLst>
        </pc:spChg>
        <pc:spChg chg="mod">
          <ac:chgData name="Michael Gerety" userId="99ffb175-282e-4c1c-978a-e7d0cb4d944f" providerId="ADAL" clId="{064464AF-7AA6-486E-8488-91C6970AA52A}" dt="2025-07-15T22:42:30.670" v="7203" actId="5793"/>
          <ac:spMkLst>
            <pc:docMk/>
            <pc:sldMk cId="2121629391" sldId="313"/>
            <ac:spMk id="7" creationId="{11F6E0D2-D439-3F2B-2739-274B384F69A2}"/>
          </ac:spMkLst>
        </pc:spChg>
        <pc:picChg chg="add del mod">
          <ac:chgData name="Michael Gerety" userId="99ffb175-282e-4c1c-978a-e7d0cb4d944f" providerId="ADAL" clId="{064464AF-7AA6-486E-8488-91C6970AA52A}" dt="2025-07-15T22:42:19.189" v="7179" actId="478"/>
          <ac:picMkLst>
            <pc:docMk/>
            <pc:sldMk cId="2121629391" sldId="313"/>
            <ac:picMk id="6" creationId="{6F7A6481-193A-3D70-F15C-620B24A9AC1A}"/>
          </ac:picMkLst>
        </pc:picChg>
        <pc:cxnChg chg="add del">
          <ac:chgData name="Michael Gerety" userId="99ffb175-282e-4c1c-978a-e7d0cb4d944f" providerId="ADAL" clId="{064464AF-7AA6-486E-8488-91C6970AA52A}" dt="2025-07-15T22:41:50.018" v="7175" actId="11529"/>
          <ac:cxnSpMkLst>
            <pc:docMk/>
            <pc:sldMk cId="2121629391" sldId="313"/>
            <ac:cxnSpMk id="4" creationId="{8F67CEF0-90DF-AD43-B962-7D5921108921}"/>
          </ac:cxnSpMkLst>
        </pc:cxnChg>
      </pc:sldChg>
      <pc:sldChg chg="modSp add mod ord">
        <pc:chgData name="Michael Gerety" userId="99ffb175-282e-4c1c-978a-e7d0cb4d944f" providerId="ADAL" clId="{064464AF-7AA6-486E-8488-91C6970AA52A}" dt="2025-07-01T17:01:26.515" v="1319"/>
        <pc:sldMkLst>
          <pc:docMk/>
          <pc:sldMk cId="3185824273" sldId="314"/>
        </pc:sldMkLst>
        <pc:spChg chg="mod">
          <ac:chgData name="Michael Gerety" userId="99ffb175-282e-4c1c-978a-e7d0cb4d944f" providerId="ADAL" clId="{064464AF-7AA6-486E-8488-91C6970AA52A}" dt="2025-06-27T15:55:01.602" v="565" actId="20577"/>
          <ac:spMkLst>
            <pc:docMk/>
            <pc:sldMk cId="3185824273" sldId="314"/>
            <ac:spMk id="7" creationId="{0E14D5CD-90FC-E375-D1B5-9A9868659F23}"/>
          </ac:spMkLst>
        </pc:spChg>
      </pc:sldChg>
      <pc:sldChg chg="modSp add del mod ord">
        <pc:chgData name="Michael Gerety" userId="99ffb175-282e-4c1c-978a-e7d0cb4d944f" providerId="ADAL" clId="{064464AF-7AA6-486E-8488-91C6970AA52A}" dt="2025-07-08T17:46:20.288" v="3142" actId="2696"/>
        <pc:sldMkLst>
          <pc:docMk/>
          <pc:sldMk cId="2951801546" sldId="315"/>
        </pc:sldMkLst>
      </pc:sldChg>
      <pc:sldChg chg="addSp add del">
        <pc:chgData name="Michael Gerety" userId="99ffb175-282e-4c1c-978a-e7d0cb4d944f" providerId="ADAL" clId="{064464AF-7AA6-486E-8488-91C6970AA52A}" dt="2025-06-27T17:12:50.709" v="1096" actId="2696"/>
        <pc:sldMkLst>
          <pc:docMk/>
          <pc:sldMk cId="2194358063" sldId="316"/>
        </pc:sldMkLst>
      </pc:sldChg>
      <pc:sldChg chg="addSp modSp new add del ord">
        <pc:chgData name="Michael Gerety" userId="99ffb175-282e-4c1c-978a-e7d0cb4d944f" providerId="ADAL" clId="{064464AF-7AA6-486E-8488-91C6970AA52A}" dt="2025-07-01T16:57:21.691" v="1218" actId="2696"/>
        <pc:sldMkLst>
          <pc:docMk/>
          <pc:sldMk cId="2029091356" sldId="317"/>
        </pc:sldMkLst>
      </pc:sldChg>
      <pc:sldChg chg="addSp modSp new del ord">
        <pc:chgData name="Michael Gerety" userId="99ffb175-282e-4c1c-978a-e7d0cb4d944f" providerId="ADAL" clId="{064464AF-7AA6-486E-8488-91C6970AA52A}" dt="2025-07-01T16:57:26.283" v="1219" actId="2696"/>
        <pc:sldMkLst>
          <pc:docMk/>
          <pc:sldMk cId="4027639619" sldId="318"/>
        </pc:sldMkLst>
      </pc:sldChg>
      <pc:sldChg chg="add del setBg">
        <pc:chgData name="Michael Gerety" userId="99ffb175-282e-4c1c-978a-e7d0cb4d944f" providerId="ADAL" clId="{064464AF-7AA6-486E-8488-91C6970AA52A}" dt="2025-06-27T15:57:41.108" v="995"/>
        <pc:sldMkLst>
          <pc:docMk/>
          <pc:sldMk cId="445276017" sldId="319"/>
        </pc:sldMkLst>
      </pc:sldChg>
      <pc:sldChg chg="modSp add del mod ord">
        <pc:chgData name="Michael Gerety" userId="99ffb175-282e-4c1c-978a-e7d0cb4d944f" providerId="ADAL" clId="{064464AF-7AA6-486E-8488-91C6970AA52A}" dt="2025-07-08T17:53:49.896" v="3143" actId="2696"/>
        <pc:sldMkLst>
          <pc:docMk/>
          <pc:sldMk cId="3419066888" sldId="319"/>
        </pc:sldMkLst>
      </pc:sldChg>
      <pc:sldChg chg="modSp add del mod">
        <pc:chgData name="Michael Gerety" userId="99ffb175-282e-4c1c-978a-e7d0cb4d944f" providerId="ADAL" clId="{064464AF-7AA6-486E-8488-91C6970AA52A}" dt="2025-06-30T18:33:57.698" v="1101" actId="2696"/>
        <pc:sldMkLst>
          <pc:docMk/>
          <pc:sldMk cId="336447686" sldId="320"/>
        </pc:sldMkLst>
      </pc:sldChg>
      <pc:sldChg chg="add">
        <pc:chgData name="Michael Gerety" userId="99ffb175-282e-4c1c-978a-e7d0cb4d944f" providerId="ADAL" clId="{064464AF-7AA6-486E-8488-91C6970AA52A}" dt="2025-06-30T18:17:01.167" v="1098"/>
        <pc:sldMkLst>
          <pc:docMk/>
          <pc:sldMk cId="592755619" sldId="321"/>
        </pc:sldMkLst>
      </pc:sldChg>
      <pc:sldChg chg="addSp delSp modSp add del mod">
        <pc:chgData name="Michael Gerety" userId="99ffb175-282e-4c1c-978a-e7d0cb4d944f" providerId="ADAL" clId="{064464AF-7AA6-486E-8488-91C6970AA52A}" dt="2025-07-15T22:37:38.918" v="6841" actId="2696"/>
        <pc:sldMkLst>
          <pc:docMk/>
          <pc:sldMk cId="4023655848" sldId="322"/>
        </pc:sldMkLst>
        <pc:grpChg chg="add mod">
          <ac:chgData name="Michael Gerety" userId="99ffb175-282e-4c1c-978a-e7d0cb4d944f" providerId="ADAL" clId="{064464AF-7AA6-486E-8488-91C6970AA52A}" dt="2025-07-08T20:58:53.945" v="3317" actId="164"/>
          <ac:grpSpMkLst>
            <pc:docMk/>
            <pc:sldMk cId="4023655848" sldId="322"/>
            <ac:grpSpMk id="12" creationId="{0C2EDE68-7356-F4B1-6990-5D9B16DA6D90}"/>
          </ac:grpSpMkLst>
        </pc:grpChg>
        <pc:picChg chg="add mod">
          <ac:chgData name="Michael Gerety" userId="99ffb175-282e-4c1c-978a-e7d0cb4d944f" providerId="ADAL" clId="{064464AF-7AA6-486E-8488-91C6970AA52A}" dt="2025-07-08T20:58:53.945" v="3317" actId="164"/>
          <ac:picMkLst>
            <pc:docMk/>
            <pc:sldMk cId="4023655848" sldId="322"/>
            <ac:picMk id="9" creationId="{AE75B8D4-297C-4A93-A5AD-2C6ADECE38A9}"/>
          </ac:picMkLst>
        </pc:picChg>
        <pc:picChg chg="add mod modCrop">
          <ac:chgData name="Michael Gerety" userId="99ffb175-282e-4c1c-978a-e7d0cb4d944f" providerId="ADAL" clId="{064464AF-7AA6-486E-8488-91C6970AA52A}" dt="2025-07-08T20:58:53.945" v="3317" actId="164"/>
          <ac:picMkLst>
            <pc:docMk/>
            <pc:sldMk cId="4023655848" sldId="322"/>
            <ac:picMk id="10" creationId="{C52A739B-CE5E-4D2D-F09B-2CB1DCC93003}"/>
          </ac:picMkLst>
        </pc:picChg>
        <pc:picChg chg="add mod modCrop">
          <ac:chgData name="Michael Gerety" userId="99ffb175-282e-4c1c-978a-e7d0cb4d944f" providerId="ADAL" clId="{064464AF-7AA6-486E-8488-91C6970AA52A}" dt="2025-07-08T20:58:53.945" v="3317" actId="164"/>
          <ac:picMkLst>
            <pc:docMk/>
            <pc:sldMk cId="4023655848" sldId="322"/>
            <ac:picMk id="11" creationId="{7D47625B-E651-63F4-50CA-735B78C6146D}"/>
          </ac:picMkLst>
        </pc:picChg>
      </pc:sldChg>
      <pc:sldChg chg="delSp new del mod">
        <pc:chgData name="Michael Gerety" userId="99ffb175-282e-4c1c-978a-e7d0cb4d944f" providerId="ADAL" clId="{064464AF-7AA6-486E-8488-91C6970AA52A}" dt="2025-06-30T18:34:12.860" v="1108" actId="2696"/>
        <pc:sldMkLst>
          <pc:docMk/>
          <pc:sldMk cId="205629606" sldId="323"/>
        </pc:sldMkLst>
      </pc:sldChg>
      <pc:sldChg chg="modSp add del mod ord">
        <pc:chgData name="Michael Gerety" userId="99ffb175-282e-4c1c-978a-e7d0cb4d944f" providerId="ADAL" clId="{064464AF-7AA6-486E-8488-91C6970AA52A}" dt="2025-07-15T22:31:14.442" v="6621" actId="2696"/>
        <pc:sldMkLst>
          <pc:docMk/>
          <pc:sldMk cId="2115571385" sldId="324"/>
        </pc:sldMkLst>
        <pc:spChg chg="mod">
          <ac:chgData name="Michael Gerety" userId="99ffb175-282e-4c1c-978a-e7d0cb4d944f" providerId="ADAL" clId="{064464AF-7AA6-486E-8488-91C6970AA52A}" dt="2025-06-30T18:34:38.909" v="1111" actId="13822"/>
          <ac:spMkLst>
            <pc:docMk/>
            <pc:sldMk cId="2115571385" sldId="324"/>
            <ac:spMk id="5" creationId="{8E81DC3A-B848-460A-8712-680091569D6A}"/>
          </ac:spMkLst>
        </pc:spChg>
        <pc:spChg chg="mod">
          <ac:chgData name="Michael Gerety" userId="99ffb175-282e-4c1c-978a-e7d0cb4d944f" providerId="ADAL" clId="{064464AF-7AA6-486E-8488-91C6970AA52A}" dt="2025-06-30T18:34:38.909" v="1111" actId="13822"/>
          <ac:spMkLst>
            <pc:docMk/>
            <pc:sldMk cId="2115571385" sldId="324"/>
            <ac:spMk id="6" creationId="{6D49F5DE-42D2-40E2-8826-F1B28434A610}"/>
          </ac:spMkLst>
        </pc:spChg>
        <pc:spChg chg="mod">
          <ac:chgData name="Michael Gerety" userId="99ffb175-282e-4c1c-978a-e7d0cb4d944f" providerId="ADAL" clId="{064464AF-7AA6-486E-8488-91C6970AA52A}" dt="2025-06-30T18:34:38.909" v="1111" actId="13822"/>
          <ac:spMkLst>
            <pc:docMk/>
            <pc:sldMk cId="2115571385" sldId="324"/>
            <ac:spMk id="7" creationId="{A0CD4CAE-D056-47A3-B5C8-0D2808F92C65}"/>
          </ac:spMkLst>
        </pc:spChg>
        <pc:spChg chg="mod">
          <ac:chgData name="Michael Gerety" userId="99ffb175-282e-4c1c-978a-e7d0cb4d944f" providerId="ADAL" clId="{064464AF-7AA6-486E-8488-91C6970AA52A}" dt="2025-06-30T18:34:38.909" v="1111" actId="13822"/>
          <ac:spMkLst>
            <pc:docMk/>
            <pc:sldMk cId="2115571385" sldId="324"/>
            <ac:spMk id="8" creationId="{52A53567-56E6-4C8C-828F-40206AE6D3C9}"/>
          </ac:spMkLst>
        </pc:spChg>
        <pc:spChg chg="mod">
          <ac:chgData name="Michael Gerety" userId="99ffb175-282e-4c1c-978a-e7d0cb4d944f" providerId="ADAL" clId="{064464AF-7AA6-486E-8488-91C6970AA52A}" dt="2025-07-01T17:16:53.705" v="1625" actId="12788"/>
          <ac:spMkLst>
            <pc:docMk/>
            <pc:sldMk cId="2115571385" sldId="324"/>
            <ac:spMk id="9" creationId="{4057359F-FA0A-4B29-ABD1-115FCBABC12D}"/>
          </ac:spMkLst>
        </pc:spChg>
        <pc:spChg chg="mod">
          <ac:chgData name="Michael Gerety" userId="99ffb175-282e-4c1c-978a-e7d0cb4d944f" providerId="ADAL" clId="{064464AF-7AA6-486E-8488-91C6970AA52A}" dt="2025-07-02T23:10:48.509" v="1842" actId="1037"/>
          <ac:spMkLst>
            <pc:docMk/>
            <pc:sldMk cId="2115571385" sldId="324"/>
            <ac:spMk id="10" creationId="{D04260B6-62B1-49D7-A8D1-787DCC20C04E}"/>
          </ac:spMkLst>
        </pc:spChg>
        <pc:spChg chg="mod">
          <ac:chgData name="Michael Gerety" userId="99ffb175-282e-4c1c-978a-e7d0cb4d944f" providerId="ADAL" clId="{064464AF-7AA6-486E-8488-91C6970AA52A}" dt="2025-07-02T23:10:54.661" v="1849" actId="1035"/>
          <ac:spMkLst>
            <pc:docMk/>
            <pc:sldMk cId="2115571385" sldId="324"/>
            <ac:spMk id="11" creationId="{272EE630-EF0F-47B0-9B18-A1FEEA0F0DEC}"/>
          </ac:spMkLst>
        </pc:spChg>
        <pc:spChg chg="mod">
          <ac:chgData name="Michael Gerety" userId="99ffb175-282e-4c1c-978a-e7d0cb4d944f" providerId="ADAL" clId="{064464AF-7AA6-486E-8488-91C6970AA52A}" dt="2025-07-02T23:11:01.269" v="1858" actId="1037"/>
          <ac:spMkLst>
            <pc:docMk/>
            <pc:sldMk cId="2115571385" sldId="324"/>
            <ac:spMk id="12" creationId="{08A2758D-2B38-45B6-AFDE-B5E0B53160C9}"/>
          </ac:spMkLst>
        </pc:spChg>
      </pc:sldChg>
      <pc:sldChg chg="add del setBg">
        <pc:chgData name="Michael Gerety" userId="99ffb175-282e-4c1c-978a-e7d0cb4d944f" providerId="ADAL" clId="{064464AF-7AA6-486E-8488-91C6970AA52A}" dt="2025-07-01T16:55:26.607" v="1117"/>
        <pc:sldMkLst>
          <pc:docMk/>
          <pc:sldMk cId="1355710839" sldId="325"/>
        </pc:sldMkLst>
      </pc:sldChg>
      <pc:sldChg chg="addSp delSp modSp add mod ord">
        <pc:chgData name="Michael Gerety" userId="99ffb175-282e-4c1c-978a-e7d0cb4d944f" providerId="ADAL" clId="{064464AF-7AA6-486E-8488-91C6970AA52A}" dt="2025-07-15T22:36:12.571" v="6718" actId="114"/>
        <pc:sldMkLst>
          <pc:docMk/>
          <pc:sldMk cId="2639223978" sldId="325"/>
        </pc:sldMkLst>
        <pc:spChg chg="mod">
          <ac:chgData name="Michael Gerety" userId="99ffb175-282e-4c1c-978a-e7d0cb4d944f" providerId="ADAL" clId="{064464AF-7AA6-486E-8488-91C6970AA52A}" dt="2025-07-01T16:55:40.136" v="1141" actId="20577"/>
          <ac:spMkLst>
            <pc:docMk/>
            <pc:sldMk cId="2639223978" sldId="325"/>
            <ac:spMk id="2" creationId="{2B2F6AC0-78BE-A5EC-5341-E3A3A4F6EA1B}"/>
          </ac:spMkLst>
        </pc:spChg>
        <pc:spChg chg="add mod">
          <ac:chgData name="Michael Gerety" userId="99ffb175-282e-4c1c-978a-e7d0cb4d944f" providerId="ADAL" clId="{064464AF-7AA6-486E-8488-91C6970AA52A}" dt="2025-07-15T22:36:12.571" v="6718" actId="114"/>
          <ac:spMkLst>
            <pc:docMk/>
            <pc:sldMk cId="2639223978" sldId="325"/>
            <ac:spMk id="3" creationId="{E7CD6CF1-E6E2-E599-4A02-3E92C07698C6}"/>
          </ac:spMkLst>
        </pc:spChg>
      </pc:sldChg>
      <pc:sldChg chg="addSp delSp modSp add mod ord">
        <pc:chgData name="Michael Gerety" userId="99ffb175-282e-4c1c-978a-e7d0cb4d944f" providerId="ADAL" clId="{064464AF-7AA6-486E-8488-91C6970AA52A}" dt="2025-07-15T22:58:18.176" v="7618" actId="2711"/>
        <pc:sldMkLst>
          <pc:docMk/>
          <pc:sldMk cId="925375311" sldId="326"/>
        </pc:sldMkLst>
        <pc:spChg chg="mod">
          <ac:chgData name="Michael Gerety" userId="99ffb175-282e-4c1c-978a-e7d0cb4d944f" providerId="ADAL" clId="{064464AF-7AA6-486E-8488-91C6970AA52A}" dt="2025-07-15T22:57:20.439" v="7614" actId="2711"/>
          <ac:spMkLst>
            <pc:docMk/>
            <pc:sldMk cId="925375311" sldId="326"/>
            <ac:spMk id="2" creationId="{03E91C15-394D-6927-906B-B5799C403DA9}"/>
          </ac:spMkLst>
        </pc:spChg>
        <pc:graphicFrameChg chg="add mod">
          <ac:chgData name="Michael Gerety" userId="99ffb175-282e-4c1c-978a-e7d0cb4d944f" providerId="ADAL" clId="{064464AF-7AA6-486E-8488-91C6970AA52A}" dt="2025-07-15T22:58:18.176" v="7618" actId="2711"/>
          <ac:graphicFrameMkLst>
            <pc:docMk/>
            <pc:sldMk cId="925375311" sldId="326"/>
            <ac:graphicFrameMk id="5" creationId="{25AD647B-AB55-D659-0BCA-220D7E4B528A}"/>
          </ac:graphicFrameMkLst>
        </pc:graphicFrameChg>
      </pc:sldChg>
      <pc:sldChg chg="new del">
        <pc:chgData name="Michael Gerety" userId="99ffb175-282e-4c1c-978a-e7d0cb4d944f" providerId="ADAL" clId="{064464AF-7AA6-486E-8488-91C6970AA52A}" dt="2025-07-01T16:59:27.827" v="1225" actId="680"/>
        <pc:sldMkLst>
          <pc:docMk/>
          <pc:sldMk cId="4031680949" sldId="326"/>
        </pc:sldMkLst>
      </pc:sldChg>
      <pc:sldChg chg="addSp delSp modSp add del mod ord">
        <pc:chgData name="Michael Gerety" userId="99ffb175-282e-4c1c-978a-e7d0cb4d944f" providerId="ADAL" clId="{064464AF-7AA6-486E-8488-91C6970AA52A}" dt="2025-07-03T18:06:04.742" v="2043" actId="2696"/>
        <pc:sldMkLst>
          <pc:docMk/>
          <pc:sldMk cId="3055936450" sldId="327"/>
        </pc:sldMkLst>
      </pc:sldChg>
      <pc:sldChg chg="add del setBg">
        <pc:chgData name="Michael Gerety" userId="99ffb175-282e-4c1c-978a-e7d0cb4d944f" providerId="ADAL" clId="{064464AF-7AA6-486E-8488-91C6970AA52A}" dt="2025-07-02T15:43:38.469" v="1687"/>
        <pc:sldMkLst>
          <pc:docMk/>
          <pc:sldMk cId="1669355576" sldId="328"/>
        </pc:sldMkLst>
      </pc:sldChg>
      <pc:sldChg chg="addSp delSp modSp new del mod ord setBg">
        <pc:chgData name="Michael Gerety" userId="99ffb175-282e-4c1c-978a-e7d0cb4d944f" providerId="ADAL" clId="{064464AF-7AA6-486E-8488-91C6970AA52A}" dt="2025-07-09T16:32:31.436" v="3355" actId="2696"/>
        <pc:sldMkLst>
          <pc:docMk/>
          <pc:sldMk cId="2885471057" sldId="328"/>
        </pc:sldMkLst>
      </pc:sldChg>
      <pc:sldChg chg="modSp add mod ord">
        <pc:chgData name="Michael Gerety" userId="99ffb175-282e-4c1c-978a-e7d0cb4d944f" providerId="ADAL" clId="{064464AF-7AA6-486E-8488-91C6970AA52A}" dt="2025-07-15T22:44:08.788" v="7214" actId="20577"/>
        <pc:sldMkLst>
          <pc:docMk/>
          <pc:sldMk cId="1720081212" sldId="329"/>
        </pc:sldMkLst>
        <pc:spChg chg="mod">
          <ac:chgData name="Michael Gerety" userId="99ffb175-282e-4c1c-978a-e7d0cb4d944f" providerId="ADAL" clId="{064464AF-7AA6-486E-8488-91C6970AA52A}" dt="2025-07-15T22:44:08.788" v="7214" actId="20577"/>
          <ac:spMkLst>
            <pc:docMk/>
            <pc:sldMk cId="1720081212" sldId="329"/>
            <ac:spMk id="7" creationId="{11F6E0D2-D439-3F2B-2739-274B384F69A2}"/>
          </ac:spMkLst>
        </pc:spChg>
      </pc:sldChg>
      <pc:sldChg chg="modSp add mod ord">
        <pc:chgData name="Michael Gerety" userId="99ffb175-282e-4c1c-978a-e7d0cb4d944f" providerId="ADAL" clId="{064464AF-7AA6-486E-8488-91C6970AA52A}" dt="2025-07-15T22:58:06.733" v="7616" actId="2711"/>
        <pc:sldMkLst>
          <pc:docMk/>
          <pc:sldMk cId="3836437608" sldId="330"/>
        </pc:sldMkLst>
        <pc:spChg chg="mod">
          <ac:chgData name="Michael Gerety" userId="99ffb175-282e-4c1c-978a-e7d0cb4d944f" providerId="ADAL" clId="{064464AF-7AA6-486E-8488-91C6970AA52A}" dt="2025-07-15T22:58:06.733" v="7616" actId="2711"/>
          <ac:spMkLst>
            <pc:docMk/>
            <pc:sldMk cId="3836437608" sldId="330"/>
            <ac:spMk id="2" creationId="{03E91C15-394D-6927-906B-B5799C403DA9}"/>
          </ac:spMkLst>
        </pc:spChg>
        <pc:spChg chg="mod">
          <ac:chgData name="Michael Gerety" userId="99ffb175-282e-4c1c-978a-e7d0cb4d944f" providerId="ADAL" clId="{064464AF-7AA6-486E-8488-91C6970AA52A}" dt="2025-07-09T18:16:17.939" v="5160" actId="20577"/>
          <ac:spMkLst>
            <pc:docMk/>
            <pc:sldMk cId="3836437608" sldId="330"/>
            <ac:spMk id="7" creationId="{11F6E0D2-D439-3F2B-2739-274B384F69A2}"/>
          </ac:spMkLst>
        </pc:spChg>
      </pc:sldChg>
      <pc:sldChg chg="addSp delSp modSp add mod">
        <pc:chgData name="Michael Gerety" userId="99ffb175-282e-4c1c-978a-e7d0cb4d944f" providerId="ADAL" clId="{064464AF-7AA6-486E-8488-91C6970AA52A}" dt="2025-07-15T22:59:17.196" v="7630" actId="113"/>
        <pc:sldMkLst>
          <pc:docMk/>
          <pc:sldMk cId="896930931" sldId="331"/>
        </pc:sldMkLst>
        <pc:spChg chg="mod">
          <ac:chgData name="Michael Gerety" userId="99ffb175-282e-4c1c-978a-e7d0cb4d944f" providerId="ADAL" clId="{064464AF-7AA6-486E-8488-91C6970AA52A}" dt="2025-07-09T16:32:24.597" v="3351" actId="20577"/>
          <ac:spMkLst>
            <pc:docMk/>
            <pc:sldMk cId="896930931" sldId="331"/>
            <ac:spMk id="2" creationId="{BC65E331-E8ED-4558-B99B-91C143F46849}"/>
          </ac:spMkLst>
        </pc:spChg>
        <pc:graphicFrameChg chg="add mod">
          <ac:chgData name="Michael Gerety" userId="99ffb175-282e-4c1c-978a-e7d0cb4d944f" providerId="ADAL" clId="{064464AF-7AA6-486E-8488-91C6970AA52A}" dt="2025-07-15T22:59:17.196" v="7630" actId="113"/>
          <ac:graphicFrameMkLst>
            <pc:docMk/>
            <pc:sldMk cId="896930931" sldId="331"/>
            <ac:graphicFrameMk id="3" creationId="{F3AFEDC0-AE61-7F50-5113-D8B2226FBC32}"/>
          </ac:graphicFrameMkLst>
        </pc:graphicFrameChg>
      </pc:sldChg>
      <pc:sldChg chg="modSp add mod ord">
        <pc:chgData name="Michael Gerety" userId="99ffb175-282e-4c1c-978a-e7d0cb4d944f" providerId="ADAL" clId="{064464AF-7AA6-486E-8488-91C6970AA52A}" dt="2025-07-09T17:59:12.321" v="4086" actId="20577"/>
        <pc:sldMkLst>
          <pc:docMk/>
          <pc:sldMk cId="2569840623" sldId="332"/>
        </pc:sldMkLst>
      </pc:sldChg>
      <pc:sldChg chg="modSp add mod">
        <pc:chgData name="Michael Gerety" userId="99ffb175-282e-4c1c-978a-e7d0cb4d944f" providerId="ADAL" clId="{064464AF-7AA6-486E-8488-91C6970AA52A}" dt="2025-07-09T18:01:03.491" v="4154" actId="20577"/>
        <pc:sldMkLst>
          <pc:docMk/>
          <pc:sldMk cId="1250024075" sldId="333"/>
        </pc:sldMkLst>
        <pc:spChg chg="mod">
          <ac:chgData name="Michael Gerety" userId="99ffb175-282e-4c1c-978a-e7d0cb4d944f" providerId="ADAL" clId="{064464AF-7AA6-486E-8488-91C6970AA52A}" dt="2025-07-09T18:01:03.491" v="4154" actId="20577"/>
          <ac:spMkLst>
            <pc:docMk/>
            <pc:sldMk cId="1250024075" sldId="333"/>
            <ac:spMk id="2" creationId="{233C5E63-F8A0-6165-9623-D5F5D714E7E4}"/>
          </ac:spMkLst>
        </pc:spChg>
      </pc:sldChg>
      <pc:sldChg chg="modSp add mod">
        <pc:chgData name="Michael Gerety" userId="99ffb175-282e-4c1c-978a-e7d0cb4d944f" providerId="ADAL" clId="{064464AF-7AA6-486E-8488-91C6970AA52A}" dt="2025-07-15T23:00:19.967" v="7633" actId="2711"/>
        <pc:sldMkLst>
          <pc:docMk/>
          <pc:sldMk cId="4093618141" sldId="334"/>
        </pc:sldMkLst>
        <pc:spChg chg="mod">
          <ac:chgData name="Michael Gerety" userId="99ffb175-282e-4c1c-978a-e7d0cb4d944f" providerId="ADAL" clId="{064464AF-7AA6-486E-8488-91C6970AA52A}" dt="2025-07-15T23:00:19.967" v="7633" actId="2711"/>
          <ac:spMkLst>
            <pc:docMk/>
            <pc:sldMk cId="4093618141" sldId="334"/>
            <ac:spMk id="2" creationId="{03E91C15-394D-6927-906B-B5799C403DA9}"/>
          </ac:spMkLst>
        </pc:spChg>
        <pc:spChg chg="mod">
          <ac:chgData name="Michael Gerety" userId="99ffb175-282e-4c1c-978a-e7d0cb4d944f" providerId="ADAL" clId="{064464AF-7AA6-486E-8488-91C6970AA52A}" dt="2025-07-15T22:46:32.196" v="7228" actId="27636"/>
          <ac:spMkLst>
            <pc:docMk/>
            <pc:sldMk cId="4093618141" sldId="334"/>
            <ac:spMk id="7" creationId="{11F6E0D2-D439-3F2B-2739-274B384F69A2}"/>
          </ac:spMkLst>
        </pc:spChg>
      </pc:sldChg>
      <pc:sldChg chg="modSp mod">
        <pc:chgData name="Michael Gerety" userId="99ffb175-282e-4c1c-978a-e7d0cb4d944f" providerId="ADAL" clId="{064464AF-7AA6-486E-8488-91C6970AA52A}" dt="2025-07-15T23:00:29.265" v="7634" actId="2711"/>
        <pc:sldMkLst>
          <pc:docMk/>
          <pc:sldMk cId="2275294804" sldId="335"/>
        </pc:sldMkLst>
        <pc:spChg chg="mod">
          <ac:chgData name="Michael Gerety" userId="99ffb175-282e-4c1c-978a-e7d0cb4d944f" providerId="ADAL" clId="{064464AF-7AA6-486E-8488-91C6970AA52A}" dt="2025-07-15T23:00:29.265" v="7634" actId="2711"/>
          <ac:spMkLst>
            <pc:docMk/>
            <pc:sldMk cId="2275294804" sldId="335"/>
            <ac:spMk id="2" creationId="{3AB3DC5F-3E95-3F84-6EF7-797395DAB8FD}"/>
          </ac:spMkLst>
        </pc:spChg>
        <pc:spChg chg="mod">
          <ac:chgData name="Michael Gerety" userId="99ffb175-282e-4c1c-978a-e7d0cb4d944f" providerId="ADAL" clId="{064464AF-7AA6-486E-8488-91C6970AA52A}" dt="2025-07-15T22:56:51.809" v="7613" actId="20577"/>
          <ac:spMkLst>
            <pc:docMk/>
            <pc:sldMk cId="2275294804" sldId="335"/>
            <ac:spMk id="7" creationId="{005EC1AE-2899-766F-BE81-39F08FF3827B}"/>
          </ac:spMkLst>
        </pc:spChg>
      </pc:sldChg>
      <pc:sldChg chg="addSp delSp modSp add mod">
        <pc:chgData name="Michael Gerety" userId="99ffb175-282e-4c1c-978a-e7d0cb4d944f" providerId="ADAL" clId="{064464AF-7AA6-486E-8488-91C6970AA52A}" dt="2025-07-15T22:59:43.230" v="7632" actId="2711"/>
        <pc:sldMkLst>
          <pc:docMk/>
          <pc:sldMk cId="623653330" sldId="336"/>
        </pc:sldMkLst>
        <pc:spChg chg="mod">
          <ac:chgData name="Michael Gerety" userId="99ffb175-282e-4c1c-978a-e7d0cb4d944f" providerId="ADAL" clId="{064464AF-7AA6-486E-8488-91C6970AA52A}" dt="2025-07-15T22:30:20.485" v="6594" actId="20577"/>
          <ac:spMkLst>
            <pc:docMk/>
            <pc:sldMk cId="623653330" sldId="336"/>
            <ac:spMk id="2" creationId="{A1E557F7-2BF4-E051-1435-E259B3FA9103}"/>
          </ac:spMkLst>
        </pc:spChg>
        <pc:spChg chg="add del mod">
          <ac:chgData name="Michael Gerety" userId="99ffb175-282e-4c1c-978a-e7d0cb4d944f" providerId="ADAL" clId="{064464AF-7AA6-486E-8488-91C6970AA52A}" dt="2025-07-15T22:30:32.954" v="6596" actId="478"/>
          <ac:spMkLst>
            <pc:docMk/>
            <pc:sldMk cId="623653330" sldId="336"/>
            <ac:spMk id="4" creationId="{809F24B2-DC18-5203-8F35-6A864F7175FE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5" creationId="{0B7A17F5-64CD-B46F-75B4-BFCC1FB86A68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6" creationId="{002C0979-5CD0-3A1B-6364-B94E26ABDB7C}"/>
          </ac:spMkLst>
        </pc:spChg>
        <pc:spChg chg="del">
          <ac:chgData name="Michael Gerety" userId="99ffb175-282e-4c1c-978a-e7d0cb4d944f" providerId="ADAL" clId="{064464AF-7AA6-486E-8488-91C6970AA52A}" dt="2025-07-15T22:30:23.367" v="6595" actId="478"/>
          <ac:spMkLst>
            <pc:docMk/>
            <pc:sldMk cId="623653330" sldId="336"/>
            <ac:spMk id="7" creationId="{D6B443E2-52E8-DDCC-0043-F985D702F6C6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1" creationId="{12C51DE0-DE44-6E1E-F907-889823D07B46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2" creationId="{452E41C9-E135-6A0F-8A42-3DD5B3DFF2F4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3" creationId="{0C1D630D-87D7-1E62-6F6D-50124AF5D266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4" creationId="{D7318E05-05C4-D3F2-220C-15A263552447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5" creationId="{3C05E3F8-A48F-6B9E-EF2F-BDE9E796730B}"/>
          </ac:spMkLst>
        </pc:spChg>
        <pc:spChg chg="add mod">
          <ac:chgData name="Michael Gerety" userId="99ffb175-282e-4c1c-978a-e7d0cb4d944f" providerId="ADAL" clId="{064464AF-7AA6-486E-8488-91C6970AA52A}" dt="2025-07-15T22:59:43.230" v="7632" actId="2711"/>
          <ac:spMkLst>
            <pc:docMk/>
            <pc:sldMk cId="623653330" sldId="336"/>
            <ac:spMk id="16" creationId="{7FD27FC5-15DB-681B-5445-902B0A56E63E}"/>
          </ac:spMkLst>
        </pc:spChg>
        <pc:spChg chg="add del">
          <ac:chgData name="Michael Gerety" userId="99ffb175-282e-4c1c-978a-e7d0cb4d944f" providerId="ADAL" clId="{064464AF-7AA6-486E-8488-91C6970AA52A}" dt="2025-07-15T22:31:34.475" v="6623" actId="11529"/>
          <ac:spMkLst>
            <pc:docMk/>
            <pc:sldMk cId="623653330" sldId="336"/>
            <ac:spMk id="19" creationId="{E1326217-1738-2CEB-6CDD-01BCA4C0B316}"/>
          </ac:spMkLst>
        </pc:spChg>
        <pc:grpChg chg="add mod">
          <ac:chgData name="Michael Gerety" userId="99ffb175-282e-4c1c-978a-e7d0cb4d944f" providerId="ADAL" clId="{064464AF-7AA6-486E-8488-91C6970AA52A}" dt="2025-07-15T22:30:50.493" v="6604" actId="164"/>
          <ac:grpSpMkLst>
            <pc:docMk/>
            <pc:sldMk cId="623653330" sldId="336"/>
            <ac:grpSpMk id="17" creationId="{4B948A7A-5832-9055-F8ED-112FFC1C0801}"/>
          </ac:grpSpMkLst>
        </pc:grpChg>
        <pc:grpChg chg="add mod">
          <ac:chgData name="Michael Gerety" userId="99ffb175-282e-4c1c-978a-e7d0cb4d944f" providerId="ADAL" clId="{064464AF-7AA6-486E-8488-91C6970AA52A}" dt="2025-07-15T22:31:05.795" v="6620" actId="1038"/>
          <ac:grpSpMkLst>
            <pc:docMk/>
            <pc:sldMk cId="623653330" sldId="336"/>
            <ac:grpSpMk id="18" creationId="{B6458EB1-2870-A23E-A9FD-63164C87EAE4}"/>
          </ac:grpSpMkLst>
        </pc:grpChg>
      </pc:sldChg>
      <pc:sldChg chg="addSp delSp modSp add mod">
        <pc:chgData name="Michael Gerety" userId="99ffb175-282e-4c1c-978a-e7d0cb4d944f" providerId="ADAL" clId="{064464AF-7AA6-486E-8488-91C6970AA52A}" dt="2025-07-15T22:37:27.619" v="6840" actId="478"/>
        <pc:sldMkLst>
          <pc:docMk/>
          <pc:sldMk cId="3430073780" sldId="337"/>
        </pc:sldMkLst>
        <pc:spChg chg="mod">
          <ac:chgData name="Michael Gerety" userId="99ffb175-282e-4c1c-978a-e7d0cb4d944f" providerId="ADAL" clId="{064464AF-7AA6-486E-8488-91C6970AA52A}" dt="2025-07-15T22:37:20.075" v="6838" actId="313"/>
          <ac:spMkLst>
            <pc:docMk/>
            <pc:sldMk cId="3430073780" sldId="337"/>
            <ac:spMk id="2" creationId="{2B2F6AC0-78BE-A5EC-5341-E3A3A4F6EA1B}"/>
          </ac:spMkLst>
        </pc:spChg>
        <pc:spChg chg="del mod">
          <ac:chgData name="Michael Gerety" userId="99ffb175-282e-4c1c-978a-e7d0cb4d944f" providerId="ADAL" clId="{064464AF-7AA6-486E-8488-91C6970AA52A}" dt="2025-07-15T22:37:24.261" v="6839" actId="478"/>
          <ac:spMkLst>
            <pc:docMk/>
            <pc:sldMk cId="3430073780" sldId="337"/>
            <ac:spMk id="3" creationId="{E7CD6CF1-E6E2-E599-4A02-3E92C07698C6}"/>
          </ac:spMkLst>
        </pc:spChg>
        <pc:spChg chg="add del mod">
          <ac:chgData name="Michael Gerety" userId="99ffb175-282e-4c1c-978a-e7d0cb4d944f" providerId="ADAL" clId="{064464AF-7AA6-486E-8488-91C6970AA52A}" dt="2025-07-15T22:37:27.619" v="6840" actId="478"/>
          <ac:spMkLst>
            <pc:docMk/>
            <pc:sldMk cId="3430073780" sldId="337"/>
            <ac:spMk id="12" creationId="{9A7C4AE2-D88A-6757-7B56-77D980486D71}"/>
          </ac:spMkLst>
        </pc:spChg>
        <pc:grpChg chg="add mod">
          <ac:chgData name="Michael Gerety" userId="99ffb175-282e-4c1c-978a-e7d0cb4d944f" providerId="ADAL" clId="{064464AF-7AA6-486E-8488-91C6970AA52A}" dt="2025-07-15T22:36:53.147" v="6721"/>
          <ac:grpSpMkLst>
            <pc:docMk/>
            <pc:sldMk cId="3430073780" sldId="337"/>
            <ac:grpSpMk id="4" creationId="{B95EB985-19AC-50FD-6558-7642CE6CC5E4}"/>
          </ac:grpSpMkLst>
        </pc:grpChg>
        <pc:picChg chg="mod">
          <ac:chgData name="Michael Gerety" userId="99ffb175-282e-4c1c-978a-e7d0cb4d944f" providerId="ADAL" clId="{064464AF-7AA6-486E-8488-91C6970AA52A}" dt="2025-07-15T22:36:53.147" v="6721"/>
          <ac:picMkLst>
            <pc:docMk/>
            <pc:sldMk cId="3430073780" sldId="337"/>
            <ac:picMk id="5" creationId="{303139D8-A76D-A7AE-23F0-2707A45AB763}"/>
          </ac:picMkLst>
        </pc:picChg>
        <pc:picChg chg="mod">
          <ac:chgData name="Michael Gerety" userId="99ffb175-282e-4c1c-978a-e7d0cb4d944f" providerId="ADAL" clId="{064464AF-7AA6-486E-8488-91C6970AA52A}" dt="2025-07-15T22:36:53.147" v="6721"/>
          <ac:picMkLst>
            <pc:docMk/>
            <pc:sldMk cId="3430073780" sldId="337"/>
            <ac:picMk id="6" creationId="{A7A703BF-9333-0EE0-993A-4F4EB9CA3B74}"/>
          </ac:picMkLst>
        </pc:picChg>
        <pc:picChg chg="mod">
          <ac:chgData name="Michael Gerety" userId="99ffb175-282e-4c1c-978a-e7d0cb4d944f" providerId="ADAL" clId="{064464AF-7AA6-486E-8488-91C6970AA52A}" dt="2025-07-15T22:36:53.147" v="6721"/>
          <ac:picMkLst>
            <pc:docMk/>
            <pc:sldMk cId="3430073780" sldId="337"/>
            <ac:picMk id="7" creationId="{84B10BEB-B3F8-B0AE-E856-8CC3BBC42AB5}"/>
          </ac:picMkLst>
        </pc:picChg>
      </pc:sldChg>
    </pc:docChg>
  </pc:docChgLst>
  <pc:docChgLst>
    <pc:chgData name="Michael Gerety" userId="S::gerety@gonzaga.edu::99ffb175-282e-4c1c-978a-e7d0cb4d944f" providerId="AD" clId="Web-{9DA6635C-700A-40BC-920E-61713DFFD3F6}"/>
    <pc:docChg chg="modSld">
      <pc:chgData name="Michael Gerety" userId="S::gerety@gonzaga.edu::99ffb175-282e-4c1c-978a-e7d0cb4d944f" providerId="AD" clId="Web-{9DA6635C-700A-40BC-920E-61713DFFD3F6}" dt="2025-07-15T22:15:39.093" v="10"/>
      <pc:docMkLst>
        <pc:docMk/>
      </pc:docMkLst>
      <pc:sldChg chg="addSp delSp modSp mod setBg">
        <pc:chgData name="Michael Gerety" userId="S::gerety@gonzaga.edu::99ffb175-282e-4c1c-978a-e7d0cb4d944f" providerId="AD" clId="Web-{9DA6635C-700A-40BC-920E-61713DFFD3F6}" dt="2025-07-15T22:15:39.093" v="10"/>
        <pc:sldMkLst>
          <pc:docMk/>
          <pc:sldMk cId="896930931" sldId="331"/>
        </pc:sldMkLst>
        <pc:spChg chg="mod">
          <ac:chgData name="Michael Gerety" userId="S::gerety@gonzaga.edu::99ffb175-282e-4c1c-978a-e7d0cb4d944f" providerId="AD" clId="Web-{9DA6635C-700A-40BC-920E-61713DFFD3F6}" dt="2025-07-15T22:13:03.327" v="3"/>
          <ac:spMkLst>
            <pc:docMk/>
            <pc:sldMk cId="896930931" sldId="331"/>
            <ac:spMk id="2" creationId="{BC65E331-E8ED-4558-B99B-91C143F46849}"/>
          </ac:spMkLst>
        </pc:spChg>
        <pc:spChg chg="mod">
          <ac:chgData name="Michael Gerety" userId="S::gerety@gonzaga.edu::99ffb175-282e-4c1c-978a-e7d0cb4d944f" providerId="AD" clId="Web-{9DA6635C-700A-40BC-920E-61713DFFD3F6}" dt="2025-07-15T22:13:03.327" v="3"/>
          <ac:spMkLst>
            <pc:docMk/>
            <pc:sldMk cId="896930931" sldId="331"/>
            <ac:spMk id="8" creationId="{2BFA7557-865C-7665-6CE6-008F4F16997B}"/>
          </ac:spMkLst>
        </pc:spChg>
        <pc:spChg chg="mod">
          <ac:chgData name="Michael Gerety" userId="S::gerety@gonzaga.edu::99ffb175-282e-4c1c-978a-e7d0cb4d944f" providerId="AD" clId="Web-{9DA6635C-700A-40BC-920E-61713DFFD3F6}" dt="2025-07-15T22:13:03.327" v="3"/>
          <ac:spMkLst>
            <pc:docMk/>
            <pc:sldMk cId="896930931" sldId="331"/>
            <ac:spMk id="9" creationId="{9D226273-B46F-9216-268E-F4578CF05242}"/>
          </ac:spMkLst>
        </pc:spChg>
        <pc:spChg chg="mod">
          <ac:chgData name="Michael Gerety" userId="S::gerety@gonzaga.edu::99ffb175-282e-4c1c-978a-e7d0cb4d944f" providerId="AD" clId="Web-{9DA6635C-700A-40BC-920E-61713DFFD3F6}" dt="2025-07-15T22:13:03.327" v="3"/>
          <ac:spMkLst>
            <pc:docMk/>
            <pc:sldMk cId="896930931" sldId="331"/>
            <ac:spMk id="10" creationId="{039A9474-424B-B5CF-E9C5-0B042C17D9ED}"/>
          </ac:spMkLst>
        </pc:spChg>
        <pc:spChg chg="add del">
          <ac:chgData name="Michael Gerety" userId="S::gerety@gonzaga.edu::99ffb175-282e-4c1c-978a-e7d0cb4d944f" providerId="AD" clId="Web-{9DA6635C-700A-40BC-920E-61713DFFD3F6}" dt="2025-07-15T22:13:03.327" v="3"/>
          <ac:spMkLst>
            <pc:docMk/>
            <pc:sldMk cId="896930931" sldId="331"/>
            <ac:spMk id="15" creationId="{37C89E4B-3C9F-44B9-8B86-D9E3D112D8EC}"/>
          </ac:spMkLst>
        </pc:spChg>
        <pc:graphicFrameChg chg="del">
          <ac:chgData name="Michael Gerety" userId="S::gerety@gonzaga.edu::99ffb175-282e-4c1c-978a-e7d0cb4d944f" providerId="AD" clId="Web-{9DA6635C-700A-40BC-920E-61713DFFD3F6}" dt="2025-07-15T22:12:44.733" v="0"/>
          <ac:graphicFrameMkLst>
            <pc:docMk/>
            <pc:sldMk cId="896930931" sldId="331"/>
            <ac:graphicFrameMk id="5" creationId="{ECFEDFC5-DE8A-D4E2-3563-DB30E5EC5A95}"/>
          </ac:graphicFrameMkLst>
        </pc:graphicFrameChg>
        <pc:picChg chg="add del mod ord">
          <ac:chgData name="Michael Gerety" userId="S::gerety@gonzaga.edu::99ffb175-282e-4c1c-978a-e7d0cb4d944f" providerId="AD" clId="Web-{9DA6635C-700A-40BC-920E-61713DFFD3F6}" dt="2025-07-15T22:13:11.155" v="4"/>
          <ac:picMkLst>
            <pc:docMk/>
            <pc:sldMk cId="896930931" sldId="331"/>
            <ac:picMk id="3" creationId="{97603A9F-B597-B8EB-98CA-75430B8E67DB}"/>
          </ac:picMkLst>
        </pc:picChg>
        <pc:picChg chg="add del mod">
          <ac:chgData name="Michael Gerety" userId="S::gerety@gonzaga.edu::99ffb175-282e-4c1c-978a-e7d0cb4d944f" providerId="AD" clId="Web-{9DA6635C-700A-40BC-920E-61713DFFD3F6}" dt="2025-07-15T22:15:39.093" v="10"/>
          <ac:picMkLst>
            <pc:docMk/>
            <pc:sldMk cId="896930931" sldId="331"/>
            <ac:picMk id="4" creationId="{A399F26D-348C-7E1A-20ED-918F4771F741}"/>
          </ac:picMkLst>
        </pc:picChg>
        <pc:cxnChg chg="add del">
          <ac:chgData name="Michael Gerety" userId="S::gerety@gonzaga.edu::99ffb175-282e-4c1c-978a-e7d0cb4d944f" providerId="AD" clId="Web-{9DA6635C-700A-40BC-920E-61713DFFD3F6}" dt="2025-07-15T22:13:03.327" v="3"/>
          <ac:cxnSpMkLst>
            <pc:docMk/>
            <pc:sldMk cId="896930931" sldId="331"/>
            <ac:cxnSpMk id="17" creationId="{AA2EAA10-076F-46BD-8F0F-B9A2FB77A85C}"/>
          </ac:cxnSpMkLst>
        </pc:cxnChg>
        <pc:cxnChg chg="add del">
          <ac:chgData name="Michael Gerety" userId="S::gerety@gonzaga.edu::99ffb175-282e-4c1c-978a-e7d0cb4d944f" providerId="AD" clId="Web-{9DA6635C-700A-40BC-920E-61713DFFD3F6}" dt="2025-07-15T22:13:03.327" v="3"/>
          <ac:cxnSpMkLst>
            <pc:docMk/>
            <pc:sldMk cId="896930931" sldId="331"/>
            <ac:cxnSpMk id="19" creationId="{D891E407-403B-4764-86C9-33A56D3BCAA3}"/>
          </ac:cxnSpMkLst>
        </pc:cxnChg>
      </pc:sldChg>
    </pc:docChg>
  </pc:docChgLst>
  <pc:docChgLst>
    <pc:chgData name="Laura Gatewood" userId="S::gatewood@gonzaga.edu::ac1572bb-629a-4990-bb27-da760199138b" providerId="AD" clId="Web-{83D96132-FC79-E28F-CE97-B05EA28BF7AE}"/>
    <pc:docChg chg="modSld">
      <pc:chgData name="Laura Gatewood" userId="S::gatewood@gonzaga.edu::ac1572bb-629a-4990-bb27-da760199138b" providerId="AD" clId="Web-{83D96132-FC79-E28F-CE97-B05EA28BF7AE}" dt="2025-07-11T21:37:14.714" v="484" actId="20577"/>
      <pc:docMkLst>
        <pc:docMk/>
      </pc:docMkLst>
      <pc:sldChg chg="modSp">
        <pc:chgData name="Laura Gatewood" userId="S::gatewood@gonzaga.edu::ac1572bb-629a-4990-bb27-da760199138b" providerId="AD" clId="Web-{83D96132-FC79-E28F-CE97-B05EA28BF7AE}" dt="2025-07-11T21:34:51.542" v="450" actId="20577"/>
        <pc:sldMkLst>
          <pc:docMk/>
          <pc:sldMk cId="867366654" sldId="306"/>
        </pc:sldMkLst>
        <pc:spChg chg="mod">
          <ac:chgData name="Laura Gatewood" userId="S::gatewood@gonzaga.edu::ac1572bb-629a-4990-bb27-da760199138b" providerId="AD" clId="Web-{83D96132-FC79-E28F-CE97-B05EA28BF7AE}" dt="2025-07-11T21:34:51.542" v="450" actId="20577"/>
          <ac:spMkLst>
            <pc:docMk/>
            <pc:sldMk cId="867366654" sldId="306"/>
            <ac:spMk id="7" creationId="{E954DD58-91DC-9D66-8F2D-DF73CB0A2409}"/>
          </ac:spMkLst>
        </pc:spChg>
      </pc:sldChg>
      <pc:sldChg chg="modSp">
        <pc:chgData name="Laura Gatewood" userId="S::gatewood@gonzaga.edu::ac1572bb-629a-4990-bb27-da760199138b" providerId="AD" clId="Web-{83D96132-FC79-E28F-CE97-B05EA28BF7AE}" dt="2025-07-11T21:27:37.023" v="250" actId="20577"/>
        <pc:sldMkLst>
          <pc:docMk/>
          <pc:sldMk cId="3836437608" sldId="330"/>
        </pc:sldMkLst>
        <pc:spChg chg="mod">
          <ac:chgData name="Laura Gatewood" userId="S::gatewood@gonzaga.edu::ac1572bb-629a-4990-bb27-da760199138b" providerId="AD" clId="Web-{83D96132-FC79-E28F-CE97-B05EA28BF7AE}" dt="2025-07-11T21:27:37.023" v="250" actId="20577"/>
          <ac:spMkLst>
            <pc:docMk/>
            <pc:sldMk cId="3836437608" sldId="330"/>
            <ac:spMk id="2" creationId="{03E91C15-394D-6927-906B-B5799C403DA9}"/>
          </ac:spMkLst>
        </pc:spChg>
      </pc:sldChg>
      <pc:sldChg chg="modSp">
        <pc:chgData name="Laura Gatewood" userId="S::gatewood@gonzaga.edu::ac1572bb-629a-4990-bb27-da760199138b" providerId="AD" clId="Web-{83D96132-FC79-E28F-CE97-B05EA28BF7AE}" dt="2025-07-11T21:29:16.540" v="275" actId="20577"/>
        <pc:sldMkLst>
          <pc:docMk/>
          <pc:sldMk cId="1250024075" sldId="333"/>
        </pc:sldMkLst>
        <pc:spChg chg="mod">
          <ac:chgData name="Laura Gatewood" userId="S::gatewood@gonzaga.edu::ac1572bb-629a-4990-bb27-da760199138b" providerId="AD" clId="Web-{83D96132-FC79-E28F-CE97-B05EA28BF7AE}" dt="2025-07-11T21:29:16.540" v="275" actId="20577"/>
          <ac:spMkLst>
            <pc:docMk/>
            <pc:sldMk cId="1250024075" sldId="333"/>
            <ac:spMk id="7" creationId="{684509FF-7DBD-A574-A90C-D4855117AC2A}"/>
          </ac:spMkLst>
        </pc:spChg>
      </pc:sldChg>
      <pc:sldChg chg="modSp">
        <pc:chgData name="Laura Gatewood" userId="S::gatewood@gonzaga.edu::ac1572bb-629a-4990-bb27-da760199138b" providerId="AD" clId="Web-{83D96132-FC79-E28F-CE97-B05EA28BF7AE}" dt="2025-07-11T21:37:14.714" v="484" actId="20577"/>
        <pc:sldMkLst>
          <pc:docMk/>
          <pc:sldMk cId="4093618141" sldId="334"/>
        </pc:sldMkLst>
        <pc:spChg chg="mod">
          <ac:chgData name="Laura Gatewood" userId="S::gatewood@gonzaga.edu::ac1572bb-629a-4990-bb27-da760199138b" providerId="AD" clId="Web-{83D96132-FC79-E28F-CE97-B05EA28BF7AE}" dt="2025-07-11T21:37:14.714" v="484" actId="20577"/>
          <ac:spMkLst>
            <pc:docMk/>
            <pc:sldMk cId="4093618141" sldId="334"/>
            <ac:spMk id="7" creationId="{11F6E0D2-D439-3F2B-2739-274B384F69A2}"/>
          </ac:spMkLst>
        </pc:spChg>
      </pc:sldChg>
    </pc:docChg>
  </pc:docChgLst>
  <pc:docChgLst>
    <pc:chgData name="Kelsey Parker" userId="S::parkerk2@gonzaga.edu::9807bded-d86d-4c22-bdf9-3d3090ca7116" providerId="AD" clId="Web-{252FB9F8-0680-536E-5470-C742884FDEDE}"/>
    <pc:docChg chg="sldOrd">
      <pc:chgData name="Kelsey Parker" userId="S::parkerk2@gonzaga.edu::9807bded-d86d-4c22-bdf9-3d3090ca7116" providerId="AD" clId="Web-{252FB9F8-0680-536E-5470-C742884FDEDE}" dt="2025-06-30T20:26:23.742" v="0"/>
      <pc:docMkLst>
        <pc:docMk/>
      </pc:docMkLst>
      <pc:sldChg chg="ord">
        <pc:chgData name="Kelsey Parker" userId="S::parkerk2@gonzaga.edu::9807bded-d86d-4c22-bdf9-3d3090ca7116" providerId="AD" clId="Web-{252FB9F8-0680-536E-5470-C742884FDEDE}" dt="2025-06-30T20:26:23.742" v="0"/>
        <pc:sldMkLst>
          <pc:docMk/>
          <pc:sldMk cId="2115571385" sldId="324"/>
        </pc:sldMkLst>
      </pc:sldChg>
    </pc:docChg>
  </pc:docChgLst>
  <pc:docChgLst>
    <pc:chgData name="Laura Gatewood" userId="S::gatewood@gonzaga.edu::ac1572bb-629a-4990-bb27-da760199138b" providerId="AD" clId="Web-{D3D5D890-8AB6-C17C-20AF-045D7605CB25}"/>
    <pc:docChg chg="modSld">
      <pc:chgData name="Laura Gatewood" userId="S::gatewood@gonzaga.edu::ac1572bb-629a-4990-bb27-da760199138b" providerId="AD" clId="Web-{D3D5D890-8AB6-C17C-20AF-045D7605CB25}" dt="2025-07-11T21:16:42.852" v="317" actId="20577"/>
      <pc:docMkLst>
        <pc:docMk/>
      </pc:docMkLst>
      <pc:sldChg chg="modSp">
        <pc:chgData name="Laura Gatewood" userId="S::gatewood@gonzaga.edu::ac1572bb-629a-4990-bb27-da760199138b" providerId="AD" clId="Web-{D3D5D890-8AB6-C17C-20AF-045D7605CB25}" dt="2025-07-11T21:16:42.852" v="317" actId="20577"/>
        <pc:sldMkLst>
          <pc:docMk/>
          <pc:sldMk cId="3836437608" sldId="330"/>
        </pc:sldMkLst>
        <pc:spChg chg="mod">
          <ac:chgData name="Laura Gatewood" userId="S::gatewood@gonzaga.edu::ac1572bb-629a-4990-bb27-da760199138b" providerId="AD" clId="Web-{D3D5D890-8AB6-C17C-20AF-045D7605CB25}" dt="2025-07-11T21:16:42.852" v="317" actId="20577"/>
          <ac:spMkLst>
            <pc:docMk/>
            <pc:sldMk cId="3836437608" sldId="330"/>
            <ac:spMk id="2" creationId="{03E91C15-394D-6927-906B-B5799C403DA9}"/>
          </ac:spMkLst>
        </pc:spChg>
      </pc:sldChg>
      <pc:sldChg chg="modSp">
        <pc:chgData name="Laura Gatewood" userId="S::gatewood@gonzaga.edu::ac1572bb-629a-4990-bb27-da760199138b" providerId="AD" clId="Web-{D3D5D890-8AB6-C17C-20AF-045D7605CB25}" dt="2025-07-11T21:13:30.835" v="305" actId="20577"/>
        <pc:sldMkLst>
          <pc:docMk/>
          <pc:sldMk cId="1250024075" sldId="333"/>
        </pc:sldMkLst>
        <pc:spChg chg="mod">
          <ac:chgData name="Laura Gatewood" userId="S::gatewood@gonzaga.edu::ac1572bb-629a-4990-bb27-da760199138b" providerId="AD" clId="Web-{D3D5D890-8AB6-C17C-20AF-045D7605CB25}" dt="2025-07-11T21:10:38.521" v="266" actId="20577"/>
          <ac:spMkLst>
            <pc:docMk/>
            <pc:sldMk cId="1250024075" sldId="333"/>
            <ac:spMk id="2" creationId="{233C5E63-F8A0-6165-9623-D5F5D714E7E4}"/>
          </ac:spMkLst>
        </pc:spChg>
        <pc:spChg chg="mod">
          <ac:chgData name="Laura Gatewood" userId="S::gatewood@gonzaga.edu::ac1572bb-629a-4990-bb27-da760199138b" providerId="AD" clId="Web-{D3D5D890-8AB6-C17C-20AF-045D7605CB25}" dt="2025-07-11T21:13:30.835" v="305" actId="20577"/>
          <ac:spMkLst>
            <pc:docMk/>
            <pc:sldMk cId="1250024075" sldId="333"/>
            <ac:spMk id="7" creationId="{684509FF-7DBD-A574-A90C-D4855117AC2A}"/>
          </ac:spMkLst>
        </pc:spChg>
      </pc:sldChg>
    </pc:docChg>
  </pc:docChgLst>
  <pc:docChgLst>
    <pc:chgData name="Michael Gerety" userId="S::gerety@gonzaga.edu::99ffb175-282e-4c1c-978a-e7d0cb4d944f" providerId="AD" clId="Web-{B5CF6A4B-7247-43CC-8A62-A213A8D964A3}"/>
    <pc:docChg chg="modSld">
      <pc:chgData name="Michael Gerety" userId="S::gerety@gonzaga.edu::99ffb175-282e-4c1c-978a-e7d0cb4d944f" providerId="AD" clId="Web-{B5CF6A4B-7247-43CC-8A62-A213A8D964A3}" dt="2025-07-15T22:07:35.691" v="63" actId="20577"/>
      <pc:docMkLst>
        <pc:docMk/>
      </pc:docMkLst>
      <pc:sldChg chg="modSp">
        <pc:chgData name="Michael Gerety" userId="S::gerety@gonzaga.edu::99ffb175-282e-4c1c-978a-e7d0cb4d944f" providerId="AD" clId="Web-{B5CF6A4B-7247-43CC-8A62-A213A8D964A3}" dt="2025-07-15T22:07:35.691" v="63" actId="20577"/>
        <pc:sldMkLst>
          <pc:docMk/>
          <pc:sldMk cId="2275294804" sldId="335"/>
        </pc:sldMkLst>
        <pc:spChg chg="mod">
          <ac:chgData name="Michael Gerety" userId="S::gerety@gonzaga.edu::99ffb175-282e-4c1c-978a-e7d0cb4d944f" providerId="AD" clId="Web-{B5CF6A4B-7247-43CC-8A62-A213A8D964A3}" dt="2025-07-15T22:07:35.691" v="63" actId="20577"/>
          <ac:spMkLst>
            <pc:docMk/>
            <pc:sldMk cId="2275294804" sldId="335"/>
            <ac:spMk id="7" creationId="{005EC1AE-2899-766F-BE81-39F08FF3827B}"/>
          </ac:spMkLst>
        </pc:spChg>
      </pc:sldChg>
    </pc:docChg>
  </pc:docChgLst>
  <pc:docChgLst>
    <pc:chgData name="Michael Gerety" userId="S::gerety@gonzaga.edu::99ffb175-282e-4c1c-978a-e7d0cb4d944f" providerId="AD" clId="Web-{5FA8FAFF-F139-4EBA-AD00-9F93BB5400B3}"/>
    <pc:docChg chg="addSld delSld modSld">
      <pc:chgData name="Michael Gerety" userId="S::gerety@gonzaga.edu::99ffb175-282e-4c1c-978a-e7d0cb4d944f" providerId="AD" clId="Web-{5FA8FAFF-F139-4EBA-AD00-9F93BB5400B3}" dt="2025-07-15T22:00:57.886" v="448" actId="20577"/>
      <pc:docMkLst>
        <pc:docMk/>
      </pc:docMkLst>
      <pc:sldChg chg="modSp">
        <pc:chgData name="Michael Gerety" userId="S::gerety@gonzaga.edu::99ffb175-282e-4c1c-978a-e7d0cb4d944f" providerId="AD" clId="Web-{5FA8FAFF-F139-4EBA-AD00-9F93BB5400B3}" dt="2025-07-15T21:56:35.706" v="205" actId="20577"/>
        <pc:sldMkLst>
          <pc:docMk/>
          <pc:sldMk cId="4093618141" sldId="334"/>
        </pc:sldMkLst>
        <pc:spChg chg="mod">
          <ac:chgData name="Michael Gerety" userId="S::gerety@gonzaga.edu::99ffb175-282e-4c1c-978a-e7d0cb4d944f" providerId="AD" clId="Web-{5FA8FAFF-F139-4EBA-AD00-9F93BB5400B3}" dt="2025-07-15T21:56:35.706" v="205" actId="20577"/>
          <ac:spMkLst>
            <pc:docMk/>
            <pc:sldMk cId="4093618141" sldId="334"/>
            <ac:spMk id="7" creationId="{11F6E0D2-D439-3F2B-2739-274B384F69A2}"/>
          </ac:spMkLst>
        </pc:spChg>
      </pc:sldChg>
      <pc:sldChg chg="modSp add replId">
        <pc:chgData name="Michael Gerety" userId="S::gerety@gonzaga.edu::99ffb175-282e-4c1c-978a-e7d0cb4d944f" providerId="AD" clId="Web-{5FA8FAFF-F139-4EBA-AD00-9F93BB5400B3}" dt="2025-07-15T22:00:57.886" v="448" actId="20577"/>
        <pc:sldMkLst>
          <pc:docMk/>
          <pc:sldMk cId="2275294804" sldId="335"/>
        </pc:sldMkLst>
        <pc:spChg chg="mod">
          <ac:chgData name="Michael Gerety" userId="S::gerety@gonzaga.edu::99ffb175-282e-4c1c-978a-e7d0cb4d944f" providerId="AD" clId="Web-{5FA8FAFF-F139-4EBA-AD00-9F93BB5400B3}" dt="2025-07-15T22:00:57.886" v="448" actId="20577"/>
          <ac:spMkLst>
            <pc:docMk/>
            <pc:sldMk cId="2275294804" sldId="335"/>
            <ac:spMk id="2" creationId="{3AB3DC5F-3E95-3F84-6EF7-797395DAB8FD}"/>
          </ac:spMkLst>
        </pc:spChg>
        <pc:spChg chg="mod">
          <ac:chgData name="Michael Gerety" userId="S::gerety@gonzaga.edu::99ffb175-282e-4c1c-978a-e7d0cb4d944f" providerId="AD" clId="Web-{5FA8FAFF-F139-4EBA-AD00-9F93BB5400B3}" dt="2025-07-15T22:00:05.947" v="424" actId="20577"/>
          <ac:spMkLst>
            <pc:docMk/>
            <pc:sldMk cId="2275294804" sldId="335"/>
            <ac:spMk id="7" creationId="{005EC1AE-2899-766F-BE81-39F08FF3827B}"/>
          </ac:spMkLst>
        </pc:spChg>
      </pc:sldChg>
      <pc:sldChg chg="modSp add del replId">
        <pc:chgData name="Michael Gerety" userId="S::gerety@gonzaga.edu::99ffb175-282e-4c1c-978a-e7d0cb4d944f" providerId="AD" clId="Web-{5FA8FAFF-F139-4EBA-AD00-9F93BB5400B3}" dt="2025-07-15T21:57:59.568" v="241"/>
        <pc:sldMkLst>
          <pc:docMk/>
          <pc:sldMk cId="4132848984" sldId="335"/>
        </pc:sldMkLst>
        <pc:spChg chg="mod">
          <ac:chgData name="Michael Gerety" userId="S::gerety@gonzaga.edu::99ffb175-282e-4c1c-978a-e7d0cb4d944f" providerId="AD" clId="Web-{5FA8FAFF-F139-4EBA-AD00-9F93BB5400B3}" dt="2025-07-15T21:57:37.239" v="240" actId="20577"/>
          <ac:spMkLst>
            <pc:docMk/>
            <pc:sldMk cId="4132848984" sldId="335"/>
            <ac:spMk id="2" creationId="{8E1E4104-F9F8-718F-4E31-18A60D862E6D}"/>
          </ac:spMkLst>
        </pc:spChg>
        <pc:spChg chg="mod">
          <ac:chgData name="Michael Gerety" userId="S::gerety@gonzaga.edu::99ffb175-282e-4c1c-978a-e7d0cb4d944f" providerId="AD" clId="Web-{5FA8FAFF-F139-4EBA-AD00-9F93BB5400B3}" dt="2025-07-15T21:57:28.942" v="237" actId="20577"/>
          <ac:spMkLst>
            <pc:docMk/>
            <pc:sldMk cId="4132848984" sldId="335"/>
            <ac:spMk id="7" creationId="{BCE8E544-DD9D-E1F7-529A-EDD58F22BF42}"/>
          </ac:spMkLst>
        </pc:spChg>
      </pc:sldChg>
    </pc:docChg>
  </pc:docChgLst>
  <pc:docChgLst>
    <pc:chgData name="Laura Gatewood" userId="S::gatewood@gonzaga.edu::ac1572bb-629a-4990-bb27-da760199138b" providerId="AD" clId="Web-{24EB910D-72C5-4DF9-CFF8-1E2939F18179}"/>
    <pc:docChg chg="modSld">
      <pc:chgData name="Laura Gatewood" userId="S::gatewood@gonzaga.edu::ac1572bb-629a-4990-bb27-da760199138b" providerId="AD" clId="Web-{24EB910D-72C5-4DF9-CFF8-1E2939F18179}" dt="2025-07-15T20:55:50.485" v="165" actId="20577"/>
      <pc:docMkLst>
        <pc:docMk/>
      </pc:docMkLst>
      <pc:sldChg chg="modSp">
        <pc:chgData name="Laura Gatewood" userId="S::gatewood@gonzaga.edu::ac1572bb-629a-4990-bb27-da760199138b" providerId="AD" clId="Web-{24EB910D-72C5-4DF9-CFF8-1E2939F18179}" dt="2025-07-15T20:46:51.673" v="66" actId="20577"/>
        <pc:sldMkLst>
          <pc:docMk/>
          <pc:sldMk cId="3981472534" sldId="310"/>
        </pc:sldMkLst>
        <pc:spChg chg="mod">
          <ac:chgData name="Laura Gatewood" userId="S::gatewood@gonzaga.edu::ac1572bb-629a-4990-bb27-da760199138b" providerId="AD" clId="Web-{24EB910D-72C5-4DF9-CFF8-1E2939F18179}" dt="2025-07-15T20:46:51.673" v="66" actId="20577"/>
          <ac:spMkLst>
            <pc:docMk/>
            <pc:sldMk cId="3981472534" sldId="310"/>
            <ac:spMk id="7" creationId="{D6B443E2-52E8-DDCC-0043-F985D702F6C6}"/>
          </ac:spMkLst>
        </pc:spChg>
      </pc:sldChg>
      <pc:sldChg chg="modSp">
        <pc:chgData name="Laura Gatewood" userId="S::gatewood@gonzaga.edu::ac1572bb-629a-4990-bb27-da760199138b" providerId="AD" clId="Web-{24EB910D-72C5-4DF9-CFF8-1E2939F18179}" dt="2025-07-15T20:50:28.461" v="113" actId="20577"/>
        <pc:sldMkLst>
          <pc:docMk/>
          <pc:sldMk cId="2121629391" sldId="313"/>
        </pc:sldMkLst>
        <pc:spChg chg="mod">
          <ac:chgData name="Laura Gatewood" userId="S::gatewood@gonzaga.edu::ac1572bb-629a-4990-bb27-da760199138b" providerId="AD" clId="Web-{24EB910D-72C5-4DF9-CFF8-1E2939F18179}" dt="2025-07-15T20:49:54.631" v="102" actId="20577"/>
          <ac:spMkLst>
            <pc:docMk/>
            <pc:sldMk cId="2121629391" sldId="313"/>
            <ac:spMk id="2" creationId="{03E91C15-394D-6927-906B-B5799C403DA9}"/>
          </ac:spMkLst>
        </pc:spChg>
        <pc:spChg chg="mod">
          <ac:chgData name="Laura Gatewood" userId="S::gatewood@gonzaga.edu::ac1572bb-629a-4990-bb27-da760199138b" providerId="AD" clId="Web-{24EB910D-72C5-4DF9-CFF8-1E2939F18179}" dt="2025-07-15T20:50:28.461" v="113" actId="20577"/>
          <ac:spMkLst>
            <pc:docMk/>
            <pc:sldMk cId="2121629391" sldId="313"/>
            <ac:spMk id="7" creationId="{11F6E0D2-D439-3F2B-2739-274B384F69A2}"/>
          </ac:spMkLst>
        </pc:spChg>
      </pc:sldChg>
      <pc:sldChg chg="modSp">
        <pc:chgData name="Laura Gatewood" userId="S::gatewood@gonzaga.edu::ac1572bb-629a-4990-bb27-da760199138b" providerId="AD" clId="Web-{24EB910D-72C5-4DF9-CFF8-1E2939F18179}" dt="2025-07-15T20:54:17.311" v="162" actId="20577"/>
        <pc:sldMkLst>
          <pc:docMk/>
          <pc:sldMk cId="925375311" sldId="326"/>
        </pc:sldMkLst>
        <pc:spChg chg="mod">
          <ac:chgData name="Laura Gatewood" userId="S::gatewood@gonzaga.edu::ac1572bb-629a-4990-bb27-da760199138b" providerId="AD" clId="Web-{24EB910D-72C5-4DF9-CFF8-1E2939F18179}" dt="2025-07-15T20:54:17.311" v="162" actId="20577"/>
          <ac:spMkLst>
            <pc:docMk/>
            <pc:sldMk cId="925375311" sldId="326"/>
            <ac:spMk id="2" creationId="{03E91C15-394D-6927-906B-B5799C403DA9}"/>
          </ac:spMkLst>
        </pc:spChg>
      </pc:sldChg>
      <pc:sldChg chg="modSp">
        <pc:chgData name="Laura Gatewood" userId="S::gatewood@gonzaga.edu::ac1572bb-629a-4990-bb27-da760199138b" providerId="AD" clId="Web-{24EB910D-72C5-4DF9-CFF8-1E2939F18179}" dt="2025-07-15T20:52:10.510" v="126" actId="20577"/>
        <pc:sldMkLst>
          <pc:docMk/>
          <pc:sldMk cId="3836437608" sldId="330"/>
        </pc:sldMkLst>
        <pc:spChg chg="mod">
          <ac:chgData name="Laura Gatewood" userId="S::gatewood@gonzaga.edu::ac1572bb-629a-4990-bb27-da760199138b" providerId="AD" clId="Web-{24EB910D-72C5-4DF9-CFF8-1E2939F18179}" dt="2025-07-15T20:52:10.510" v="126" actId="20577"/>
          <ac:spMkLst>
            <pc:docMk/>
            <pc:sldMk cId="3836437608" sldId="330"/>
            <ac:spMk id="7" creationId="{11F6E0D2-D439-3F2B-2739-274B384F69A2}"/>
          </ac:spMkLst>
        </pc:spChg>
      </pc:sldChg>
      <pc:sldChg chg="modSp">
        <pc:chgData name="Laura Gatewood" userId="S::gatewood@gonzaga.edu::ac1572bb-629a-4990-bb27-da760199138b" providerId="AD" clId="Web-{24EB910D-72C5-4DF9-CFF8-1E2939F18179}" dt="2025-07-15T20:55:50.485" v="165" actId="20577"/>
        <pc:sldMkLst>
          <pc:docMk/>
          <pc:sldMk cId="1250024075" sldId="333"/>
        </pc:sldMkLst>
        <pc:spChg chg="mod">
          <ac:chgData name="Laura Gatewood" userId="S::gatewood@gonzaga.edu::ac1572bb-629a-4990-bb27-da760199138b" providerId="AD" clId="Web-{24EB910D-72C5-4DF9-CFF8-1E2939F18179}" dt="2025-07-15T20:55:50.485" v="165" actId="20577"/>
          <ac:spMkLst>
            <pc:docMk/>
            <pc:sldMk cId="1250024075" sldId="333"/>
            <ac:spMk id="2" creationId="{233C5E63-F8A0-6165-9623-D5F5D714E7E4}"/>
          </ac:spMkLst>
        </pc:spChg>
      </pc:sldChg>
      <pc:sldChg chg="modSp">
        <pc:chgData name="Laura Gatewood" userId="S::gatewood@gonzaga.edu::ac1572bb-629a-4990-bb27-da760199138b" providerId="AD" clId="Web-{24EB910D-72C5-4DF9-CFF8-1E2939F18179}" dt="2025-07-15T20:54:00.545" v="161" actId="20577"/>
        <pc:sldMkLst>
          <pc:docMk/>
          <pc:sldMk cId="4093618141" sldId="334"/>
        </pc:sldMkLst>
        <pc:spChg chg="mod">
          <ac:chgData name="Laura Gatewood" userId="S::gatewood@gonzaga.edu::ac1572bb-629a-4990-bb27-da760199138b" providerId="AD" clId="Web-{24EB910D-72C5-4DF9-CFF8-1E2939F18179}" dt="2025-07-15T20:52:26.964" v="127" actId="20577"/>
          <ac:spMkLst>
            <pc:docMk/>
            <pc:sldMk cId="4093618141" sldId="334"/>
            <ac:spMk id="2" creationId="{03E91C15-394D-6927-906B-B5799C403DA9}"/>
          </ac:spMkLst>
        </pc:spChg>
        <pc:spChg chg="mod">
          <ac:chgData name="Laura Gatewood" userId="S::gatewood@gonzaga.edu::ac1572bb-629a-4990-bb27-da760199138b" providerId="AD" clId="Web-{24EB910D-72C5-4DF9-CFF8-1E2939F18179}" dt="2025-07-15T20:54:00.545" v="161" actId="20577"/>
          <ac:spMkLst>
            <pc:docMk/>
            <pc:sldMk cId="4093618141" sldId="334"/>
            <ac:spMk id="7" creationId="{11F6E0D2-D439-3F2B-2739-274B384F69A2}"/>
          </ac:spMkLst>
        </pc:spChg>
      </pc:sldChg>
    </pc:docChg>
  </pc:docChgLst>
  <pc:docChgLst>
    <pc:chgData name="Laura Gatewood" userId="S::gatewood@gonzaga.edu::ac1572bb-629a-4990-bb27-da760199138b" providerId="AD" clId="Web-{0F302A45-79B5-0664-9C4A-44C150B43420}"/>
    <pc:docChg chg="modSld">
      <pc:chgData name="Laura Gatewood" userId="S::gatewood@gonzaga.edu::ac1572bb-629a-4990-bb27-da760199138b" providerId="AD" clId="Web-{0F302A45-79B5-0664-9C4A-44C150B43420}" dt="2025-07-15T20:29:51.097" v="0" actId="20577"/>
      <pc:docMkLst>
        <pc:docMk/>
      </pc:docMkLst>
      <pc:sldChg chg="modSp">
        <pc:chgData name="Laura Gatewood" userId="S::gatewood@gonzaga.edu::ac1572bb-629a-4990-bb27-da760199138b" providerId="AD" clId="Web-{0F302A45-79B5-0664-9C4A-44C150B43420}" dt="2025-07-15T20:29:51.097" v="0" actId="20577"/>
        <pc:sldMkLst>
          <pc:docMk/>
          <pc:sldMk cId="1250024075" sldId="333"/>
        </pc:sldMkLst>
        <pc:spChg chg="mod">
          <ac:chgData name="Laura Gatewood" userId="S::gatewood@gonzaga.edu::ac1572bb-629a-4990-bb27-da760199138b" providerId="AD" clId="Web-{0F302A45-79B5-0664-9C4A-44C150B43420}" dt="2025-07-15T20:29:51.097" v="0" actId="20577"/>
          <ac:spMkLst>
            <pc:docMk/>
            <pc:sldMk cId="1250024075" sldId="333"/>
            <ac:spMk id="7" creationId="{684509FF-7DBD-A574-A90C-D4855117AC2A}"/>
          </ac:spMkLst>
        </pc:spChg>
      </pc:sldChg>
    </pc:docChg>
  </pc:docChgLst>
  <pc:docChgLst>
    <pc:chgData name="Laura Gatewood" userId="S::gatewood@gonzaga.edu::ac1572bb-629a-4990-bb27-da760199138b" providerId="AD" clId="Web-{43C890AF-91C2-8482-A8D8-1627072DE9B4}"/>
    <pc:docChg chg="modSld">
      <pc:chgData name="Laura Gatewood" userId="S::gatewood@gonzaga.edu::ac1572bb-629a-4990-bb27-da760199138b" providerId="AD" clId="Web-{43C890AF-91C2-8482-A8D8-1627072DE9B4}" dt="2025-07-15T20:39:21.617" v="70" actId="20577"/>
      <pc:docMkLst>
        <pc:docMk/>
      </pc:docMkLst>
      <pc:sldChg chg="modSp">
        <pc:chgData name="Laura Gatewood" userId="S::gatewood@gonzaga.edu::ac1572bb-629a-4990-bb27-da760199138b" providerId="AD" clId="Web-{43C890AF-91C2-8482-A8D8-1627072DE9B4}" dt="2025-07-15T20:39:21.617" v="70" actId="20577"/>
        <pc:sldMkLst>
          <pc:docMk/>
          <pc:sldMk cId="1250024075" sldId="333"/>
        </pc:sldMkLst>
        <pc:spChg chg="mod">
          <ac:chgData name="Laura Gatewood" userId="S::gatewood@gonzaga.edu::ac1572bb-629a-4990-bb27-da760199138b" providerId="AD" clId="Web-{43C890AF-91C2-8482-A8D8-1627072DE9B4}" dt="2025-07-15T20:39:21.617" v="70" actId="20577"/>
          <ac:spMkLst>
            <pc:docMk/>
            <pc:sldMk cId="1250024075" sldId="333"/>
            <ac:spMk id="7" creationId="{684509FF-7DBD-A574-A90C-D4855117AC2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onzagau.sharepoint.com/sites/ALLUniversityAdvancementStaff-DR-DonorRelations/Shared%20Documents/DR%20-%20Donor%20Relations/Donor%20Relations/JAA%20presentation/Presentation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r>
              <a:rPr lang="en-US" sz="2400" b="1">
                <a:solidFill>
                  <a:srgbClr val="0070C0"/>
                </a:solidFill>
                <a:latin typeface="Figtree" pitchFamily="2" charset="0"/>
              </a:rPr>
              <a:t>Distribution + Accumulated Funds Entering FY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gtree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tx1"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Sheet2!$B$2:$E$2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Sheet2!$B$3:$E$3</c:f>
              <c:numCache>
                <c:formatCode>_([$$-409]* #,##0_);_([$$-409]* \(#,##0\);_([$$-409]* "-"??_);_(@_)</c:formatCode>
                <c:ptCount val="4"/>
                <c:pt idx="0">
                  <c:v>540732.66666666698</c:v>
                </c:pt>
                <c:pt idx="1">
                  <c:v>634764</c:v>
                </c:pt>
                <c:pt idx="2">
                  <c:v>775018</c:v>
                </c:pt>
                <c:pt idx="3">
                  <c:v>845938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9-4C2B-BEFB-F82B7F72A350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Sheet2!$B$2:$E$2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Sheet2!$B$4:$E$4</c:f>
              <c:numCache>
                <c:formatCode>_([$$-409]* #,##0_);_([$$-409]* \(#,##0\);_([$$-409]* "-"??_);_(@_)</c:formatCode>
                <c:ptCount val="4"/>
                <c:pt idx="0">
                  <c:v>757918.66666666302</c:v>
                </c:pt>
                <c:pt idx="1">
                  <c:v>1127494</c:v>
                </c:pt>
                <c:pt idx="2" formatCode="General">
                  <c:v>1441296</c:v>
                </c:pt>
                <c:pt idx="3">
                  <c:v>1838758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9-4C2B-BEFB-F82B7F72A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686144"/>
        <c:axId val="2133673664"/>
      </c:barChart>
      <c:catAx>
        <c:axId val="21336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Figtree" pitchFamily="2" charset="0"/>
                <a:ea typeface="+mn-ea"/>
                <a:cs typeface="+mn-cs"/>
              </a:defRPr>
            </a:pPr>
            <a:endParaRPr lang="en-US"/>
          </a:p>
        </c:txPr>
        <c:crossAx val="2133673664"/>
        <c:crosses val="autoZero"/>
        <c:auto val="1"/>
        <c:lblAlgn val="ctr"/>
        <c:lblOffset val="100"/>
        <c:noMultiLvlLbl val="0"/>
      </c:catAx>
      <c:valAx>
        <c:axId val="2133673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??_);_(@_)" sourceLinked="1"/>
        <c:majorTickMark val="none"/>
        <c:minorTickMark val="none"/>
        <c:tickLblPos val="nextTo"/>
        <c:crossAx val="21336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gtree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Figtree" pitchFamily="2" charset="0"/>
              </a:rPr>
              <a:t>Endowed</a:t>
            </a:r>
            <a:r>
              <a:rPr lang="en-US" sz="2800" b="1" baseline="0" dirty="0">
                <a:latin typeface="Figtree" pitchFamily="2" charset="0"/>
              </a:rPr>
              <a:t> Fund Balance Ratio (FY Start and End)</a:t>
            </a:r>
            <a:endParaRPr lang="en-US" sz="2800" b="1" dirty="0">
              <a:latin typeface="Figtree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Sheet1!$B$4:$G$4</c:f>
              <c:strCache>
                <c:ptCount val="6"/>
                <c:pt idx="0">
                  <c:v>FY24 Start</c:v>
                </c:pt>
                <c:pt idx="1">
                  <c:v>FY24 End</c:v>
                </c:pt>
                <c:pt idx="2">
                  <c:v>FY25 Start</c:v>
                </c:pt>
                <c:pt idx="3">
                  <c:v>FY25 End</c:v>
                </c:pt>
                <c:pt idx="4">
                  <c:v>FY26 Start</c:v>
                </c:pt>
                <c:pt idx="5">
                  <c:v>FY26 End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3.09</c:v>
                </c:pt>
                <c:pt idx="1">
                  <c:v>1.85</c:v>
                </c:pt>
                <c:pt idx="2">
                  <c:v>2.62</c:v>
                </c:pt>
                <c:pt idx="3">
                  <c:v>1.56</c:v>
                </c:pt>
                <c:pt idx="4">
                  <c:v>2.5099999999999998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D-4956-9418-2EBD942C8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002880"/>
        <c:axId val="1059000000"/>
      </c:lineChart>
      <c:catAx>
        <c:axId val="10590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en-US"/>
          </a:p>
        </c:txPr>
        <c:crossAx val="1059000000"/>
        <c:crosses val="autoZero"/>
        <c:auto val="1"/>
        <c:lblAlgn val="ctr"/>
        <c:lblOffset val="100"/>
        <c:noMultiLvlLbl val="0"/>
      </c:catAx>
      <c:valAx>
        <c:axId val="10590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en-US"/>
          </a:p>
        </c:txPr>
        <c:crossAx val="10590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6336D-91F5-4105-AF64-A3E49C6A46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F26D80-02EF-4EA8-8F25-29F5A8A5665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latin typeface="Figtree" pitchFamily="2" charset="0"/>
            </a:rPr>
            <a:t>Little to No Spending or Misreporting</a:t>
          </a:r>
        </a:p>
      </dgm:t>
    </dgm:pt>
    <dgm:pt modelId="{7A83AAEC-4FF7-42AD-AEB4-0E3933EBB0BA}" type="parTrans" cxnId="{BB33FB3E-505E-4B51-83A7-E9D9EB9A81B8}">
      <dgm:prSet/>
      <dgm:spPr/>
      <dgm:t>
        <a:bodyPr/>
        <a:lstStyle/>
        <a:p>
          <a:endParaRPr lang="en-US">
            <a:latin typeface="Figtree" pitchFamily="2" charset="0"/>
          </a:endParaRPr>
        </a:p>
      </dgm:t>
    </dgm:pt>
    <dgm:pt modelId="{15237EB1-3BE8-4632-AC85-81A52BC6F887}" type="sibTrans" cxnId="{BB33FB3E-505E-4B51-83A7-E9D9EB9A81B8}">
      <dgm:prSet/>
      <dgm:spPr>
        <a:solidFill>
          <a:schemeClr val="tx1"/>
        </a:solidFill>
      </dgm:spPr>
      <dgm:t>
        <a:bodyPr/>
        <a:lstStyle/>
        <a:p>
          <a:endParaRPr lang="en-US">
            <a:latin typeface="Figtree" pitchFamily="2" charset="0"/>
          </a:endParaRPr>
        </a:p>
      </dgm:t>
    </dgm:pt>
    <dgm:pt modelId="{D3EC4F9F-C648-492D-BC2F-83AAF266ED4B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latin typeface="Figtree" pitchFamily="2" charset="0"/>
            </a:rPr>
            <a:t>Deeper Review of all Programmatic Funds</a:t>
          </a:r>
        </a:p>
      </dgm:t>
    </dgm:pt>
    <dgm:pt modelId="{5DDF44BD-30EA-4CD9-8AA5-0A4FE541C343}" type="parTrans" cxnId="{4B64D089-FB97-4DC3-B93F-1B006754BE75}">
      <dgm:prSet/>
      <dgm:spPr/>
      <dgm:t>
        <a:bodyPr/>
        <a:lstStyle/>
        <a:p>
          <a:endParaRPr lang="en-US">
            <a:latin typeface="Figtree" pitchFamily="2" charset="0"/>
          </a:endParaRPr>
        </a:p>
      </dgm:t>
    </dgm:pt>
    <dgm:pt modelId="{4CAE625D-6354-4B7D-9762-87733B2AEC9F}" type="sibTrans" cxnId="{4B64D089-FB97-4DC3-B93F-1B006754BE75}">
      <dgm:prSet/>
      <dgm:spPr>
        <a:solidFill>
          <a:schemeClr val="tx1"/>
        </a:solidFill>
      </dgm:spPr>
      <dgm:t>
        <a:bodyPr/>
        <a:lstStyle/>
        <a:p>
          <a:endParaRPr lang="en-US">
            <a:latin typeface="Figtree" pitchFamily="2" charset="0"/>
          </a:endParaRPr>
        </a:p>
      </dgm:t>
    </dgm:pt>
    <dgm:pt modelId="{A0EE10CC-DBC2-4803-9E38-B6CC9731D50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latin typeface="Figtree" pitchFamily="2" charset="0"/>
            </a:rPr>
            <a:t>Frequent Communications with Fund Administrators</a:t>
          </a:r>
        </a:p>
      </dgm:t>
    </dgm:pt>
    <dgm:pt modelId="{4690BB56-A99B-40DE-95EF-E09A3CA25F08}" type="parTrans" cxnId="{F6E28E94-B521-4962-A89F-5985FD39BC96}">
      <dgm:prSet/>
      <dgm:spPr/>
      <dgm:t>
        <a:bodyPr/>
        <a:lstStyle/>
        <a:p>
          <a:endParaRPr lang="en-US">
            <a:latin typeface="Figtree" pitchFamily="2" charset="0"/>
          </a:endParaRPr>
        </a:p>
      </dgm:t>
    </dgm:pt>
    <dgm:pt modelId="{8492BC9B-F91E-4C3F-B9AC-EE08DAD26AB4}" type="sibTrans" cxnId="{F6E28E94-B521-4962-A89F-5985FD39BC96}">
      <dgm:prSet/>
      <dgm:spPr/>
      <dgm:t>
        <a:bodyPr/>
        <a:lstStyle/>
        <a:p>
          <a:endParaRPr lang="en-US">
            <a:latin typeface="Figtree" pitchFamily="2" charset="0"/>
          </a:endParaRPr>
        </a:p>
      </dgm:t>
    </dgm:pt>
    <dgm:pt modelId="{0012B309-9AB3-4668-9EE0-C07A77D5826D}" type="pres">
      <dgm:prSet presAssocID="{5606336D-91F5-4105-AF64-A3E49C6A4622}" presName="Name0" presStyleCnt="0">
        <dgm:presLayoutVars>
          <dgm:dir/>
          <dgm:resizeHandles val="exact"/>
        </dgm:presLayoutVars>
      </dgm:prSet>
      <dgm:spPr/>
    </dgm:pt>
    <dgm:pt modelId="{CAECB084-236D-4568-A060-C8BB7129BAEA}" type="pres">
      <dgm:prSet presAssocID="{52F26D80-02EF-4EA8-8F25-29F5A8A56651}" presName="node" presStyleLbl="node1" presStyleIdx="0" presStyleCnt="3">
        <dgm:presLayoutVars>
          <dgm:bulletEnabled val="1"/>
        </dgm:presLayoutVars>
      </dgm:prSet>
      <dgm:spPr/>
    </dgm:pt>
    <dgm:pt modelId="{A140D415-B9E5-4DF4-A02C-E096F052A22D}" type="pres">
      <dgm:prSet presAssocID="{15237EB1-3BE8-4632-AC85-81A52BC6F887}" presName="sibTrans" presStyleLbl="sibTrans2D1" presStyleIdx="0" presStyleCnt="2"/>
      <dgm:spPr/>
    </dgm:pt>
    <dgm:pt modelId="{FD06E2AE-DDE8-4497-9D65-9B4FFC6FD045}" type="pres">
      <dgm:prSet presAssocID="{15237EB1-3BE8-4632-AC85-81A52BC6F887}" presName="connectorText" presStyleLbl="sibTrans2D1" presStyleIdx="0" presStyleCnt="2"/>
      <dgm:spPr/>
    </dgm:pt>
    <dgm:pt modelId="{971A8F5D-6656-48D0-82C0-693E749DF51D}" type="pres">
      <dgm:prSet presAssocID="{D3EC4F9F-C648-492D-BC2F-83AAF266ED4B}" presName="node" presStyleLbl="node1" presStyleIdx="1" presStyleCnt="3">
        <dgm:presLayoutVars>
          <dgm:bulletEnabled val="1"/>
        </dgm:presLayoutVars>
      </dgm:prSet>
      <dgm:spPr/>
    </dgm:pt>
    <dgm:pt modelId="{C4B06530-0A8B-4233-AAD2-78C9BBEB002C}" type="pres">
      <dgm:prSet presAssocID="{4CAE625D-6354-4B7D-9762-87733B2AEC9F}" presName="sibTrans" presStyleLbl="sibTrans2D1" presStyleIdx="1" presStyleCnt="2"/>
      <dgm:spPr/>
    </dgm:pt>
    <dgm:pt modelId="{25BFC38F-ED38-430B-B561-06C94579EAA5}" type="pres">
      <dgm:prSet presAssocID="{4CAE625D-6354-4B7D-9762-87733B2AEC9F}" presName="connectorText" presStyleLbl="sibTrans2D1" presStyleIdx="1" presStyleCnt="2"/>
      <dgm:spPr/>
    </dgm:pt>
    <dgm:pt modelId="{1ED5C637-2B21-4192-9E8B-379FE157C506}" type="pres">
      <dgm:prSet presAssocID="{A0EE10CC-DBC2-4803-9E38-B6CC9731D503}" presName="node" presStyleLbl="node1" presStyleIdx="2" presStyleCnt="3">
        <dgm:presLayoutVars>
          <dgm:bulletEnabled val="1"/>
        </dgm:presLayoutVars>
      </dgm:prSet>
      <dgm:spPr/>
    </dgm:pt>
  </dgm:ptLst>
  <dgm:cxnLst>
    <dgm:cxn modelId="{BB33FB3E-505E-4B51-83A7-E9D9EB9A81B8}" srcId="{5606336D-91F5-4105-AF64-A3E49C6A4622}" destId="{52F26D80-02EF-4EA8-8F25-29F5A8A56651}" srcOrd="0" destOrd="0" parTransId="{7A83AAEC-4FF7-42AD-AEB4-0E3933EBB0BA}" sibTransId="{15237EB1-3BE8-4632-AC85-81A52BC6F887}"/>
    <dgm:cxn modelId="{B624CB51-B22B-453F-AA39-C1A4A23408C2}" type="presOf" srcId="{5606336D-91F5-4105-AF64-A3E49C6A4622}" destId="{0012B309-9AB3-4668-9EE0-C07A77D5826D}" srcOrd="0" destOrd="0" presId="urn:microsoft.com/office/officeart/2005/8/layout/process1"/>
    <dgm:cxn modelId="{C11FB785-F8AA-4A7A-A6B3-43A7E1277C13}" type="presOf" srcId="{15237EB1-3BE8-4632-AC85-81A52BC6F887}" destId="{A140D415-B9E5-4DF4-A02C-E096F052A22D}" srcOrd="0" destOrd="0" presId="urn:microsoft.com/office/officeart/2005/8/layout/process1"/>
    <dgm:cxn modelId="{4B64D089-FB97-4DC3-B93F-1B006754BE75}" srcId="{5606336D-91F5-4105-AF64-A3E49C6A4622}" destId="{D3EC4F9F-C648-492D-BC2F-83AAF266ED4B}" srcOrd="1" destOrd="0" parTransId="{5DDF44BD-30EA-4CD9-8AA5-0A4FE541C343}" sibTransId="{4CAE625D-6354-4B7D-9762-87733B2AEC9F}"/>
    <dgm:cxn modelId="{F6E28E94-B521-4962-A89F-5985FD39BC96}" srcId="{5606336D-91F5-4105-AF64-A3E49C6A4622}" destId="{A0EE10CC-DBC2-4803-9E38-B6CC9731D503}" srcOrd="2" destOrd="0" parTransId="{4690BB56-A99B-40DE-95EF-E09A3CA25F08}" sibTransId="{8492BC9B-F91E-4C3F-B9AC-EE08DAD26AB4}"/>
    <dgm:cxn modelId="{53442898-2580-4372-B702-EBAAFE3B27DA}" type="presOf" srcId="{D3EC4F9F-C648-492D-BC2F-83AAF266ED4B}" destId="{971A8F5D-6656-48D0-82C0-693E749DF51D}" srcOrd="0" destOrd="0" presId="urn:microsoft.com/office/officeart/2005/8/layout/process1"/>
    <dgm:cxn modelId="{9651CDB6-5CB3-47BF-8E4B-50DFC9638506}" type="presOf" srcId="{52F26D80-02EF-4EA8-8F25-29F5A8A56651}" destId="{CAECB084-236D-4568-A060-C8BB7129BAEA}" srcOrd="0" destOrd="0" presId="urn:microsoft.com/office/officeart/2005/8/layout/process1"/>
    <dgm:cxn modelId="{E9FDFABF-3227-4EED-BB65-9C5C787C44E9}" type="presOf" srcId="{15237EB1-3BE8-4632-AC85-81A52BC6F887}" destId="{FD06E2AE-DDE8-4497-9D65-9B4FFC6FD045}" srcOrd="1" destOrd="0" presId="urn:microsoft.com/office/officeart/2005/8/layout/process1"/>
    <dgm:cxn modelId="{4B76B5D9-EC39-4860-9235-9A82D917B3E5}" type="presOf" srcId="{4CAE625D-6354-4B7D-9762-87733B2AEC9F}" destId="{25BFC38F-ED38-430B-B561-06C94579EAA5}" srcOrd="1" destOrd="0" presId="urn:microsoft.com/office/officeart/2005/8/layout/process1"/>
    <dgm:cxn modelId="{97C936ED-DBBC-4A2A-A2A6-40825EADCF04}" type="presOf" srcId="{A0EE10CC-DBC2-4803-9E38-B6CC9731D503}" destId="{1ED5C637-2B21-4192-9E8B-379FE157C506}" srcOrd="0" destOrd="0" presId="urn:microsoft.com/office/officeart/2005/8/layout/process1"/>
    <dgm:cxn modelId="{9110C3F7-8465-4824-9D66-191690B1B3A2}" type="presOf" srcId="{4CAE625D-6354-4B7D-9762-87733B2AEC9F}" destId="{C4B06530-0A8B-4233-AAD2-78C9BBEB002C}" srcOrd="0" destOrd="0" presId="urn:microsoft.com/office/officeart/2005/8/layout/process1"/>
    <dgm:cxn modelId="{D39BB393-82A3-4F60-8D72-3A845B37BD9B}" type="presParOf" srcId="{0012B309-9AB3-4668-9EE0-C07A77D5826D}" destId="{CAECB084-236D-4568-A060-C8BB7129BAEA}" srcOrd="0" destOrd="0" presId="urn:microsoft.com/office/officeart/2005/8/layout/process1"/>
    <dgm:cxn modelId="{3116ADEA-08E9-4942-BA14-E584353A097B}" type="presParOf" srcId="{0012B309-9AB3-4668-9EE0-C07A77D5826D}" destId="{A140D415-B9E5-4DF4-A02C-E096F052A22D}" srcOrd="1" destOrd="0" presId="urn:microsoft.com/office/officeart/2005/8/layout/process1"/>
    <dgm:cxn modelId="{0944D5CB-F42D-4D21-A505-767F7141E132}" type="presParOf" srcId="{A140D415-B9E5-4DF4-A02C-E096F052A22D}" destId="{FD06E2AE-DDE8-4497-9D65-9B4FFC6FD045}" srcOrd="0" destOrd="0" presId="urn:microsoft.com/office/officeart/2005/8/layout/process1"/>
    <dgm:cxn modelId="{3CDAEE6F-EB78-4B31-8A6A-8449641B3D83}" type="presParOf" srcId="{0012B309-9AB3-4668-9EE0-C07A77D5826D}" destId="{971A8F5D-6656-48D0-82C0-693E749DF51D}" srcOrd="2" destOrd="0" presId="urn:microsoft.com/office/officeart/2005/8/layout/process1"/>
    <dgm:cxn modelId="{26ED7153-C345-4F57-87BE-9EB63167D6D4}" type="presParOf" srcId="{0012B309-9AB3-4668-9EE0-C07A77D5826D}" destId="{C4B06530-0A8B-4233-AAD2-78C9BBEB002C}" srcOrd="3" destOrd="0" presId="urn:microsoft.com/office/officeart/2005/8/layout/process1"/>
    <dgm:cxn modelId="{33ABECCD-0A1A-4F54-A613-63A6C2E3FCE2}" type="presParOf" srcId="{C4B06530-0A8B-4233-AAD2-78C9BBEB002C}" destId="{25BFC38F-ED38-430B-B561-06C94579EAA5}" srcOrd="0" destOrd="0" presId="urn:microsoft.com/office/officeart/2005/8/layout/process1"/>
    <dgm:cxn modelId="{F5971CCF-AF38-4737-8607-6145B55AFB82}" type="presParOf" srcId="{0012B309-9AB3-4668-9EE0-C07A77D5826D}" destId="{1ED5C637-2B21-4192-9E8B-379FE157C5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B084-236D-4568-A060-C8BB7129BAEA}">
      <dsp:nvSpPr>
        <dsp:cNvPr id="0" name=""/>
        <dsp:cNvSpPr/>
      </dsp:nvSpPr>
      <dsp:spPr>
        <a:xfrm>
          <a:off x="8720" y="1068058"/>
          <a:ext cx="2606359" cy="1563815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Figtree" pitchFamily="2" charset="0"/>
            </a:rPr>
            <a:t>Little to No Spending or Misreporting</a:t>
          </a:r>
        </a:p>
      </dsp:txBody>
      <dsp:txXfrm>
        <a:off x="54523" y="1113861"/>
        <a:ext cx="2514753" cy="1472209"/>
      </dsp:txXfrm>
    </dsp:sp>
    <dsp:sp modelId="{A140D415-B9E5-4DF4-A02C-E096F052A22D}">
      <dsp:nvSpPr>
        <dsp:cNvPr id="0" name=""/>
        <dsp:cNvSpPr/>
      </dsp:nvSpPr>
      <dsp:spPr>
        <a:xfrm>
          <a:off x="2875715" y="1526777"/>
          <a:ext cx="552548" cy="64637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Figtree" pitchFamily="2" charset="0"/>
          </a:endParaRPr>
        </a:p>
      </dsp:txBody>
      <dsp:txXfrm>
        <a:off x="2875715" y="1656052"/>
        <a:ext cx="386784" cy="387827"/>
      </dsp:txXfrm>
    </dsp:sp>
    <dsp:sp modelId="{971A8F5D-6656-48D0-82C0-693E749DF51D}">
      <dsp:nvSpPr>
        <dsp:cNvPr id="0" name=""/>
        <dsp:cNvSpPr/>
      </dsp:nvSpPr>
      <dsp:spPr>
        <a:xfrm>
          <a:off x="3657623" y="1068058"/>
          <a:ext cx="2606359" cy="1563815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Figtree" pitchFamily="2" charset="0"/>
            </a:rPr>
            <a:t>Deeper Review of all Programmatic Funds</a:t>
          </a:r>
        </a:p>
      </dsp:txBody>
      <dsp:txXfrm>
        <a:off x="3703426" y="1113861"/>
        <a:ext cx="2514753" cy="1472209"/>
      </dsp:txXfrm>
    </dsp:sp>
    <dsp:sp modelId="{C4B06530-0A8B-4233-AAD2-78C9BBEB002C}">
      <dsp:nvSpPr>
        <dsp:cNvPr id="0" name=""/>
        <dsp:cNvSpPr/>
      </dsp:nvSpPr>
      <dsp:spPr>
        <a:xfrm>
          <a:off x="6524619" y="1526777"/>
          <a:ext cx="552548" cy="64637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Figtree" pitchFamily="2" charset="0"/>
          </a:endParaRPr>
        </a:p>
      </dsp:txBody>
      <dsp:txXfrm>
        <a:off x="6524619" y="1656052"/>
        <a:ext cx="386784" cy="387827"/>
      </dsp:txXfrm>
    </dsp:sp>
    <dsp:sp modelId="{1ED5C637-2B21-4192-9E8B-379FE157C506}">
      <dsp:nvSpPr>
        <dsp:cNvPr id="0" name=""/>
        <dsp:cNvSpPr/>
      </dsp:nvSpPr>
      <dsp:spPr>
        <a:xfrm>
          <a:off x="7306527" y="1068058"/>
          <a:ext cx="2606359" cy="1563815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Figtree" pitchFamily="2" charset="0"/>
            </a:rPr>
            <a:t>Frequent Communications with Fund Administrators</a:t>
          </a:r>
        </a:p>
      </dsp:txBody>
      <dsp:txXfrm>
        <a:off x="7352330" y="1113861"/>
        <a:ext cx="2514753" cy="147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5FD5-6D6F-4A3F-A65C-13C7DED50B17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A389-B4EA-44D9-A7AA-BA4A69BB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9409-2563-4B5C-9788-0AA763010967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B0D6-D4C8-4502-9F92-4AA205697539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2438-19A2-4B8B-B789-E05B17AC3155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08EF-AFEC-92F7-FDFC-61D03D1A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D99F-A15D-0B43-B897-B65AC3048D97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CFF16-315F-986F-B21C-CA818242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22B9-0AF1-41C8-B569-774A2298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9E3-DF57-334A-8AFB-802B3E7430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28B17-0BAF-7CD0-73E2-9623DC1E7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0"/>
            <a:ext cx="2325737" cy="1253706"/>
          </a:xfrm>
          <a:prstGeom prst="rect">
            <a:avLst/>
          </a:prstGeom>
        </p:spPr>
      </p:pic>
      <p:sp>
        <p:nvSpPr>
          <p:cNvPr id="10" name="Google Shape;69;g35ff62df02f_0_324">
            <a:extLst>
              <a:ext uri="{FF2B5EF4-FFF2-40B4-BE49-F238E27FC236}">
                <a16:creationId xmlns:a16="http://schemas.microsoft.com/office/drawing/2014/main" id="{5D3323CC-6D55-7401-DB56-4B0E53F0D238}"/>
              </a:ext>
            </a:extLst>
          </p:cNvPr>
          <p:cNvSpPr/>
          <p:nvPr userDrawn="1"/>
        </p:nvSpPr>
        <p:spPr>
          <a:xfrm>
            <a:off x="0" y="6229944"/>
            <a:ext cx="12228900" cy="628005"/>
          </a:xfrm>
          <a:prstGeom prst="rect">
            <a:avLst/>
          </a:prstGeom>
          <a:solidFill>
            <a:srgbClr val="A32035"/>
          </a:solidFill>
          <a:ln w="9525" cap="flat" cmpd="sng">
            <a:solidFill>
              <a:srgbClr val="A32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320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70;g35ff62df02f_0_324">
            <a:extLst>
              <a:ext uri="{FF2B5EF4-FFF2-40B4-BE49-F238E27FC236}">
                <a16:creationId xmlns:a16="http://schemas.microsoft.com/office/drawing/2014/main" id="{51985ACE-F41B-CB75-2509-AEA9FFCAAEC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36874" y="6229978"/>
            <a:ext cx="12228874" cy="628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6;g35ff62df02f_0_324">
            <a:extLst>
              <a:ext uri="{FF2B5EF4-FFF2-40B4-BE49-F238E27FC236}">
                <a16:creationId xmlns:a16="http://schemas.microsoft.com/office/drawing/2014/main" id="{37E510DC-45EE-79BD-0850-271576956D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5775" y="3391828"/>
            <a:ext cx="91440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2035"/>
              </a:buClr>
              <a:buSzPts val="2400"/>
              <a:buNone/>
              <a:defRPr sz="2400" b="1">
                <a:solidFill>
                  <a:srgbClr val="A3203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2000"/>
              <a:buNone/>
              <a:defRPr sz="2000">
                <a:solidFill>
                  <a:srgbClr val="A32035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800"/>
              <a:buNone/>
              <a:defRPr sz="1800">
                <a:solidFill>
                  <a:srgbClr val="A32035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2035"/>
              </a:buClr>
              <a:buSzPts val="1600"/>
              <a:buNone/>
              <a:defRPr sz="1600">
                <a:solidFill>
                  <a:srgbClr val="A32035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67;g35ff62df02f_0_324">
            <a:extLst>
              <a:ext uri="{FF2B5EF4-FFF2-40B4-BE49-F238E27FC236}">
                <a16:creationId xmlns:a16="http://schemas.microsoft.com/office/drawing/2014/main" id="{B22EB866-8238-800E-930D-E76BD92034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7256" y="2032145"/>
            <a:ext cx="91440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800"/>
              <a:buNone/>
              <a:defRPr>
                <a:solidFill>
                  <a:srgbClr val="A320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035"/>
              </a:buClr>
              <a:buSzPts val="1400"/>
              <a:buNone/>
              <a:defRPr>
                <a:solidFill>
                  <a:srgbClr val="A32035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68;g35ff62df02f_0_324">
            <a:extLst>
              <a:ext uri="{FF2B5EF4-FFF2-40B4-BE49-F238E27FC236}">
                <a16:creationId xmlns:a16="http://schemas.microsoft.com/office/drawing/2014/main" id="{9969A006-39DF-792D-352B-6188876085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5161" y="4251750"/>
            <a:ext cx="3536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29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556-94E6-4D6F-B709-5E35FD7C67C3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1C04-7BF8-41C1-BC9F-A18DC499DF92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102E-3640-464E-9C0E-60E361563748}" type="datetime4">
              <a:rPr lang="en-US" smtClean="0"/>
              <a:t>July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E78-435C-4C25-B332-D0EEF1A0DB14}" type="datetime4">
              <a:rPr lang="en-US" smtClean="0"/>
              <a:t>July 16,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41C-D6E4-4B0D-B5C2-B550552BC376}" type="datetime4">
              <a:rPr lang="en-US" smtClean="0"/>
              <a:t>July 16,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4F2-9CBA-49A9-BB10-0F139CCFE9EC}" type="datetime4">
              <a:rPr lang="en-US" smtClean="0"/>
              <a:t>July 16,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817D-27A2-40DB-BCB5-CE1C1D254E0F}" type="datetime4">
              <a:rPr lang="en-US" smtClean="0"/>
              <a:t>July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2270-AE5E-4490-AEC5-9E0A1465F099}" type="datetime4">
              <a:rPr lang="en-US" smtClean="0"/>
              <a:t>July 16,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4D55-DDDD-4756-80C0-0AB583E68677}" type="datetime4">
              <a:rPr lang="en-US" smtClean="0"/>
              <a:t>July 16,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Gonzaga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D991BF-7E8F-8C37-511F-1CE91B9A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056" y="4665816"/>
            <a:ext cx="6870023" cy="1101370"/>
          </a:xfrm>
        </p:spPr>
        <p:txBody>
          <a:bodyPr/>
          <a:lstStyle/>
          <a:p>
            <a:r>
              <a:rPr lang="en-US" b="1" dirty="0">
                <a:latin typeface="Frank Ruhl Libre"/>
                <a:ea typeface="Frank Ruhl Libre" pitchFamily="2" charset="-79"/>
                <a:cs typeface="Frank Ruhl Libre"/>
              </a:rPr>
              <a:t>Dollars and Sense</a:t>
            </a:r>
            <a:endParaRPr lang="en-US" b="1" dirty="0"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3EB01BC-B2A4-E198-8FE2-6B55C7BBE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1" y="5700580"/>
            <a:ext cx="6330612" cy="544079"/>
          </a:xfrm>
        </p:spPr>
        <p:txBody>
          <a:bodyPr anchor="ctr"/>
          <a:lstStyle/>
          <a:p>
            <a:r>
              <a:rPr lang="en-US" i="1" dirty="0">
                <a:latin typeface="Figtree"/>
              </a:rPr>
              <a:t>What Stories are Your Donor Funds Telling?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7CA9C-A1D1-4FC4-E970-5ED8D4FA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60" y="4960719"/>
            <a:ext cx="1882738" cy="8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3BF6C-C448-C952-C13F-7AC0DFF0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AC0-78BE-A5EC-5341-E3A3A4F6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/>
                <a:cs typeface="Frank Ruhl Libre"/>
              </a:rPr>
              <a:t>Leveraging Partnerships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035E01-B4B2-F706-5DCF-530CF91C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Figtree"/>
                <a:ea typeface="Calibri" panose="020F0502020204030204"/>
                <a:cs typeface="Calibri" panose="020F0502020204030204"/>
              </a:rPr>
              <a:t>Donor Relations made this a top priority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 panose="020F0502020204030204"/>
                <a:cs typeface="Calibri" panose="020F0502020204030204"/>
              </a:rPr>
              <a:t>Major win: Partnership with the CFO and Controller's Office</a:t>
            </a:r>
            <a:endParaRPr lang="en-US" dirty="0">
              <a:latin typeface="Figtree" pitchFamily="2" charset="0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 panose="020F0502020204030204"/>
                <a:cs typeface="Calibri" panose="020F0502020204030204"/>
              </a:rPr>
              <a:t>Know your audience(s): Secure a liaison</a:t>
            </a:r>
            <a:endParaRPr lang="en-US" dirty="0">
              <a:latin typeface="Figtree" pitchFamily="2" charset="0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 panose="020F0502020204030204"/>
                <a:cs typeface="Calibri" panose="020F0502020204030204"/>
              </a:rPr>
              <a:t>High-level advocacy: You need a champion (Provost)</a:t>
            </a:r>
            <a:endParaRPr lang="en-US" dirty="0">
              <a:latin typeface="Figtree" pitchFamily="2" charset="0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latin typeface="Figtree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C8412-BE90-A568-502E-C980D3C4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58D23C-80A1-6FBB-E107-431CD32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0C78C-A644-2F88-647B-95FE75C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10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133D9-A5F6-3A8E-8E96-0AEB250E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E14D5CD-90FC-E375-D1B5-9A9868659F23}"/>
              </a:ext>
            </a:extLst>
          </p:cNvPr>
          <p:cNvSpPr txBox="1">
            <a:spLocks/>
          </p:cNvSpPr>
          <p:nvPr/>
        </p:nvSpPr>
        <p:spPr>
          <a:xfrm>
            <a:off x="0" y="2739778"/>
            <a:ext cx="12192000" cy="137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Sera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Proxima Sera"/>
              </a:rPr>
              <a:t>Nuts and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CCDFD-5F06-D911-AF78-CB7DFB63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FFF9-2F4F-52A6-7ACF-2FB967FA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cs typeface="Frank Ruhl Libre"/>
              </a:rPr>
              <a:t>Qualitative and Quantitative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C0FDDE-189D-CED4-1096-8A0445AB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Figtree"/>
                <a:ea typeface="Calibri"/>
                <a:cs typeface="Calibri"/>
              </a:rPr>
              <a:t>Fund Criteria Scale</a:t>
            </a:r>
            <a:endParaRPr lang="en-US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>
                <a:latin typeface="Figtree"/>
                <a:ea typeface="Calibri"/>
                <a:cs typeface="Calibri"/>
              </a:rPr>
              <a:t>Rates the restriction level of a fund's criteria on a scale of 1-4 (1 being least restrictive)</a:t>
            </a:r>
            <a:endParaRPr lang="en-US">
              <a:latin typeface="Figtree" pitchFamily="2" charset="0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Figtree"/>
                <a:ea typeface="Calibri"/>
                <a:cs typeface="Calibri"/>
              </a:rPr>
              <a:t>Balance to Distribution Ratio</a:t>
            </a:r>
            <a:endParaRPr lang="en-US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>
                <a:latin typeface="Figtree"/>
                <a:ea typeface="Calibri"/>
                <a:cs typeface="Calibri"/>
              </a:rPr>
              <a:t>Measures accumulated spendable balance against the current FY's distributions</a:t>
            </a:r>
            <a:endParaRPr lang="en-US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>
              <a:latin typeface="Figtree" pitchFamily="2" charset="0"/>
              <a:ea typeface="Calibri"/>
              <a:cs typeface="Calibri"/>
            </a:endParaRPr>
          </a:p>
          <a:p>
            <a:endParaRPr lang="en-US">
              <a:latin typeface="Figtree" pitchFamily="2" charset="0"/>
              <a:ea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55952B-74EC-9A35-77B2-B81C6969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799AA4-4CA4-E589-3081-529E8F5A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7AC9A3-E1C4-2C92-C278-3B72DD06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12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8DF89-AE35-6B02-E2C2-9015FF89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4F2-9CBA-49A9-BB10-0F139CCFE9EC}" type="datetime4">
              <a:rPr lang="en-US" smtClean="0"/>
              <a:t>July 16,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E5742-B1D2-1731-3D3A-F1684D2C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B810C-3D11-0824-35CA-DC154E12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A blue and white chart with white text">
            <a:extLst>
              <a:ext uri="{FF2B5EF4-FFF2-40B4-BE49-F238E27FC236}">
                <a16:creationId xmlns:a16="http://schemas.microsoft.com/office/drawing/2014/main" id="{D5B76B6F-6B75-C5E3-5177-1F8F9BAA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0" y="38637"/>
            <a:ext cx="11211360" cy="678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5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3BF6C-C448-C952-C13F-7AC0DFF0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AC0-78BE-A5EC-5341-E3A3A4F6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cs typeface="Frank Ruhl Libre"/>
              </a:rPr>
              <a:t>Fund Criteria 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C8412-BE90-A568-502E-C980D3C4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58D23C-80A1-6FBB-E107-431CD32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0C78C-A644-2F88-647B-95FE75C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14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7CD6CF1-E6E2-E599-4A02-3E92C076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1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Figtree"/>
              </a:rPr>
              <a:t>Spike Bulldog Family Jazz Program Endowment</a:t>
            </a:r>
            <a:endParaRPr lang="en-US" b="1" dirty="0">
              <a:latin typeface="Figtree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Figtree"/>
              </a:rPr>
              <a:t>Purpose/Criteria: To be used in support the Jazz Program at the discretion of the Jazz Program Director.</a:t>
            </a:r>
          </a:p>
          <a:p>
            <a:endParaRPr lang="en-US" sz="2400" dirty="0">
              <a:latin typeface="Figtree"/>
            </a:endParaRPr>
          </a:p>
          <a:p>
            <a:r>
              <a:rPr lang="en-US" sz="2400" dirty="0">
                <a:latin typeface="Figtree"/>
              </a:rPr>
              <a:t>Potential uses:</a:t>
            </a:r>
          </a:p>
          <a:p>
            <a:pPr lvl="1"/>
            <a:r>
              <a:rPr lang="en-US" dirty="0">
                <a:latin typeface="Figtree"/>
              </a:rPr>
              <a:t>Purchase music</a:t>
            </a:r>
          </a:p>
          <a:p>
            <a:pPr lvl="1"/>
            <a:r>
              <a:rPr lang="en-US" dirty="0">
                <a:latin typeface="Figtree"/>
              </a:rPr>
              <a:t>Equipment purchases and repairs</a:t>
            </a:r>
          </a:p>
          <a:p>
            <a:pPr lvl="1"/>
            <a:r>
              <a:rPr lang="en-US" dirty="0">
                <a:latin typeface="Figtree"/>
              </a:rPr>
              <a:t>Travel costs for performances and recruiting</a:t>
            </a:r>
          </a:p>
          <a:p>
            <a:pPr lvl="1"/>
            <a:r>
              <a:rPr lang="en-US" dirty="0">
                <a:latin typeface="Figtree"/>
              </a:rPr>
              <a:t>Hosting guest artists and performers</a:t>
            </a:r>
            <a:br>
              <a:rPr lang="en-US" dirty="0">
                <a:latin typeface="Figtree" pitchFamily="2" charset="0"/>
              </a:rPr>
            </a:br>
            <a:endParaRPr lang="en-US" dirty="0"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2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3BF6C-C448-C952-C13F-7AC0DFF0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AC0-78BE-A5EC-5341-E3A3A4F6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Frank Ruhl Libre"/>
                <a:cs typeface="Frank Ruhl Libre"/>
              </a:rPr>
              <a:t>Balance to Distribution Ratio (“The Heat Map”)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C8412-BE90-A568-502E-C980D3C4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58D23C-80A1-6FBB-E107-431CD32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0C78C-A644-2F88-647B-95FE75C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5EB985-19AC-50FD-6558-7642CE6CC5E4}"/>
              </a:ext>
            </a:extLst>
          </p:cNvPr>
          <p:cNvGrpSpPr/>
          <p:nvPr/>
        </p:nvGrpSpPr>
        <p:grpSpPr>
          <a:xfrm>
            <a:off x="209040" y="1706731"/>
            <a:ext cx="11773920" cy="3444538"/>
            <a:chOff x="209040" y="1706731"/>
            <a:chExt cx="11773920" cy="3444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3139D8-A76D-A7AE-23F0-2707A45A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40" y="1706731"/>
              <a:ext cx="11773920" cy="34445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A703BF-9333-0EE0-993A-4F4EB9CA3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26233" t="18229" r="41298"/>
            <a:stretch/>
          </p:blipFill>
          <p:spPr>
            <a:xfrm>
              <a:off x="3326861" y="2334637"/>
              <a:ext cx="3822970" cy="2816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B10BEB-B3F8-B0AE-E856-8CC3BBC42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83819" t="18229" r="8084"/>
            <a:stretch/>
          </p:blipFill>
          <p:spPr>
            <a:xfrm>
              <a:off x="10029217" y="2334637"/>
              <a:ext cx="953311" cy="2816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07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889E0-09BC-1760-768F-9743DF8B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15-394D-6927-906B-B5799C40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What’s at Stake?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F6E0D2-D439-3F2B-2739-274B384F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Keep a close eye on “idle cash” balances because they impact the university in multiple ways: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Fundraising Challenges </a:t>
            </a:r>
            <a:r>
              <a:rPr lang="en-US" dirty="0">
                <a:latin typeface="Figtree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latin typeface="Figtree"/>
                <a:ea typeface="Calibri"/>
                <a:cs typeface="Calibri"/>
              </a:rPr>
              <a:t> Gift Cycle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Donor relationships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Pressure on general operating budget </a:t>
            </a:r>
            <a:r>
              <a:rPr lang="en-US" dirty="0">
                <a:latin typeface="Figtree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latin typeface="Figtree"/>
                <a:ea typeface="Calibri"/>
                <a:cs typeface="Calibri"/>
              </a:rPr>
              <a:t> Tuition increase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Insulated from operating budget cuts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endParaRPr lang="en-US" dirty="0">
              <a:latin typeface="Figtree" pitchFamily="2" charset="0"/>
              <a:ea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82AC80-7257-54D4-A9B7-1D86E3F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3B17B4-EC82-411C-14F5-049AA15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CFF48E-FACB-8D51-B0C4-154B3186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16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2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889E0-09BC-1760-768F-9743DF8B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15-394D-6927-906B-B5799C40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cs typeface="Frank Ruhl Libre"/>
              </a:rPr>
              <a:t>Fund Review Spreadsheet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F6E0D2-D439-3F2B-2739-274B384F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Tracks all donor-supported programmatic and chairs funds.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dirty="0">
                <a:latin typeface="Figtree"/>
                <a:ea typeface="Calibri"/>
                <a:cs typeface="Calibri"/>
              </a:rPr>
              <a:t>Title, all relevant codes, and divisional oversight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dirty="0">
                <a:latin typeface="Figtree"/>
                <a:ea typeface="Calibri"/>
                <a:cs typeface="Calibri"/>
              </a:rPr>
              <a:t>Criteria and scale rating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dirty="0">
                <a:latin typeface="Figtree"/>
                <a:ea typeface="Calibri"/>
                <a:cs typeface="Calibri"/>
              </a:rPr>
              <a:t>Financials (conditional formatting creates the "Heat Map")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dirty="0">
                <a:latin typeface="Figtree"/>
                <a:ea typeface="Calibri"/>
                <a:cs typeface="Calibri"/>
              </a:rPr>
              <a:t>Current FY Distribution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dirty="0">
                <a:latin typeface="Figtree"/>
                <a:ea typeface="Calibri"/>
                <a:cs typeface="Calibri"/>
              </a:rPr>
              <a:t>Spendable Balance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dirty="0">
                <a:latin typeface="Figtree"/>
                <a:ea typeface="Calibri"/>
                <a:cs typeface="Calibri"/>
              </a:rPr>
              <a:t>Balance to Distribution </a:t>
            </a:r>
            <a:r>
              <a:rPr lang="en-US" sz="1800" dirty="0">
                <a:latin typeface="Figtree"/>
                <a:ea typeface="Calibri"/>
                <a:cs typeface="Calibri"/>
              </a:rPr>
              <a:t>Ratio</a:t>
            </a:r>
            <a:endParaRPr lang="en-US" sz="1800" dirty="0">
              <a:latin typeface="Figtree" pitchFamily="2" charset="0"/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endParaRPr lang="en-US" dirty="0">
              <a:latin typeface="Figtree" pitchFamily="2" charset="0"/>
              <a:ea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82AC80-7257-54D4-A9B7-1D86E3F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3B17B4-EC82-411C-14F5-049AA15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CFF48E-FACB-8D51-B0C4-154B3186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17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C133D9-A5F6-3A8E-8E96-0AEB250E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E14D5CD-90FC-E375-D1B5-9A9868659F23}"/>
              </a:ext>
            </a:extLst>
          </p:cNvPr>
          <p:cNvSpPr txBox="1">
            <a:spLocks/>
          </p:cNvSpPr>
          <p:nvPr/>
        </p:nvSpPr>
        <p:spPr>
          <a:xfrm>
            <a:off x="0" y="2739778"/>
            <a:ext cx="12192000" cy="137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Sera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Proxima Sera"/>
              </a:rPr>
              <a:t>Impact at Gonzaga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2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889E0-09BC-1760-768F-9743DF8B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15-394D-6927-906B-B5799C40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Balance Ratio Trend</a:t>
            </a:r>
            <a:endParaRPr lang="en-US" dirty="0"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82AC80-7257-54D4-A9B7-1D86E3F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3B17B4-EC82-411C-14F5-049AA15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CFF48E-FACB-8D51-B0C4-154B3186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19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AD647B-AB55-D659-0BCA-220D7E4B5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50095"/>
              </p:ext>
            </p:extLst>
          </p:nvPr>
        </p:nvGraphicFramePr>
        <p:xfrm>
          <a:off x="1108953" y="1100418"/>
          <a:ext cx="10321047" cy="481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37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63-F8A0-6165-9623-D5F5D714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ea typeface="Frank Ruhl Libre" pitchFamily="2" charset="-79"/>
                <a:cs typeface="Frank Ruhl Libre"/>
              </a:rPr>
              <a:t>Introductions</a:t>
            </a:r>
            <a:endParaRPr lang="en-US" sz="4000"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4509FF-7DBD-A574-A90C-D4855117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igtree"/>
              </a:rPr>
              <a:t>Laura Gatewood, Assistant Vice President, Donor Relations</a:t>
            </a:r>
          </a:p>
          <a:p>
            <a:r>
              <a:rPr lang="en-US">
                <a:latin typeface="Figtree"/>
              </a:rPr>
              <a:t>Kelsey Parker, Assistant Director, Scholarship and Endowed Funds</a:t>
            </a:r>
            <a:endParaRPr lang="en-US">
              <a:latin typeface="Figtree" pitchFamily="2" charset="0"/>
            </a:endParaRPr>
          </a:p>
          <a:p>
            <a:endParaRPr lang="en-US">
              <a:latin typeface="Figtree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3DA3C1-73FE-571C-8380-766FD0A8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3AB2AB-9BBB-27EE-1BAE-77EC928C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BE39DB-E0AE-5F34-8D8A-CC9B38A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2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5FB9EF6-F81D-538A-D7CF-FC6961014D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Sera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191964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889E0-09BC-1760-768F-9743DF8B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15-394D-6927-906B-B5799C40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Charting your course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F6E0D2-D439-3F2B-2739-274B384F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Fund Review Spreadsheet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Criteria Scale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Heat Map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Meeting Cadence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Attendees: Deans/Directors, Budget Admins, Donor Relations Staff, Faculty Liaison, Gift Officers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Frequency: 2-3 times/year. Fall, Mid-year, Fiscal year end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Campus Partnerships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Provost, Finance workshops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82AC80-7257-54D4-A9B7-1D86E3F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3B17B4-EC82-411C-14F5-049AA15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CFF48E-FACB-8D51-B0C4-154B3186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21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3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889E0-09BC-1760-768F-9743DF8B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15-394D-6927-906B-B5799C40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Key Takeaways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F6E0D2-D439-3F2B-2739-274B384F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Figtree"/>
                <a:ea typeface="Calibri"/>
                <a:cs typeface="Calibri"/>
              </a:rPr>
              <a:t>Know your data!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Funds you are tracking and associated criteria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Financials: distributions, cash balances, ratios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Figtree"/>
                <a:ea typeface="Calibri"/>
                <a:cs typeface="Calibri"/>
              </a:rPr>
              <a:t>Develop strategic partnerships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Deans/Directors, Budget Admins, Provost, Finance, Faculty liaison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Meeting cadence, schedule early in the year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Get comfortable with being uncomfortable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Figtree"/>
                <a:ea typeface="Calibri"/>
                <a:cs typeface="Calibri"/>
              </a:rPr>
              <a:t>Be a year-round resource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Know and show your value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Respond quickly and clearly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Figtree" pitchFamily="2" charset="0"/>
              <a:ea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82AC80-7257-54D4-A9B7-1D86E3F0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3B17B4-EC82-411C-14F5-049AA15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CFF48E-FACB-8D51-B0C4-154B3186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22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1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5554E-D3D3-8AC8-1709-2072D4E6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DC5F-3E95-3F84-6EF7-797395DA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 Ruhl Libre" pitchFamily="2" charset="-79"/>
                <a:ea typeface="Frank Ruhl Libre" pitchFamily="2" charset="-79"/>
                <a:cs typeface="Frank Ruhl Libre" pitchFamily="2" charset="-79"/>
              </a:rPr>
              <a:t>Real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5EC1AE-2899-766F-BE81-39F08FF3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FY23: 58% of endowed funds held &gt;3 years of distributions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FY26: Reduced to 23%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Since Provost engagement, endowed fund utilization has more than doubled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Figtree"/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Figtree"/>
                <a:ea typeface="Calibri"/>
                <a:cs typeface="Calibri"/>
              </a:rPr>
              <a:t>Pace your progress - small steps lead to lasting change.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F0AC1D8-8F8E-9E17-2BF0-745AD937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D6C601-B253-BC21-CBA8-1D66A014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79D124-B070-8E7B-4564-F38B0D3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23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9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0AD78-3E35-C40C-95F4-31A2B734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94F2-9CBA-49A9-BB10-0F139CCFE9EC}" type="datetime4">
              <a:rPr lang="en-US" smtClean="0"/>
              <a:t>July 16,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A125D-73BB-E0A0-9EA6-20EB4FBD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Gonzaga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27FF-AD53-DBAF-236F-621F3666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ECBD36C-F975-1322-5C7A-8F34F60DBFBC}"/>
              </a:ext>
            </a:extLst>
          </p:cNvPr>
          <p:cNvSpPr txBox="1">
            <a:spLocks/>
          </p:cNvSpPr>
          <p:nvPr/>
        </p:nvSpPr>
        <p:spPr>
          <a:xfrm>
            <a:off x="0" y="2739778"/>
            <a:ext cx="12192000" cy="137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Sera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077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63-F8A0-6165-9623-D5F5D714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ea typeface="Frank Ruhl Libre" pitchFamily="2" charset="-79"/>
                <a:cs typeface="Frank Ruhl Libre"/>
              </a:rPr>
              <a:t>Dollars and Sense </a:t>
            </a:r>
            <a:endParaRPr lang="en-US" sz="4000">
              <a:latin typeface="Frank Ruhl Libre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4509FF-7DBD-A574-A90C-D4855117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igtree"/>
              </a:rPr>
              <a:t>Unspent donor funds in higher education – scope and implications  </a:t>
            </a:r>
            <a:endParaRPr lang="en-US" dirty="0">
              <a:latin typeface="Figtree" pitchFamily="2" charset="0"/>
            </a:endParaRPr>
          </a:p>
          <a:p>
            <a:r>
              <a:rPr lang="en-US" dirty="0">
                <a:latin typeface="Figtree"/>
              </a:rPr>
              <a:t>Identifying and tackling the known and unknown issues</a:t>
            </a:r>
            <a:endParaRPr lang="en-US" dirty="0">
              <a:latin typeface="Figtree" pitchFamily="2" charset="0"/>
            </a:endParaRPr>
          </a:p>
          <a:p>
            <a:r>
              <a:rPr lang="en-US" dirty="0">
                <a:latin typeface="Figtree"/>
              </a:rPr>
              <a:t>Building strong campus-wide partnerships </a:t>
            </a:r>
            <a:endParaRPr lang="en-US" dirty="0">
              <a:latin typeface="Figtree" pitchFamily="2" charset="0"/>
            </a:endParaRPr>
          </a:p>
          <a:p>
            <a:r>
              <a:rPr lang="en-US" dirty="0">
                <a:latin typeface="Figtree"/>
              </a:rPr>
              <a:t>Tools + Roadmap = Real Results</a:t>
            </a:r>
            <a:endParaRPr lang="en-US" dirty="0">
              <a:latin typeface="Figtree" pitchFamily="2" charset="0"/>
            </a:endParaRPr>
          </a:p>
          <a:p>
            <a:endParaRPr lang="en-US" dirty="0">
              <a:latin typeface="Figtree" pitchFamily="2" charset="0"/>
            </a:endParaRPr>
          </a:p>
          <a:p>
            <a:pPr marL="0" indent="0">
              <a:buNone/>
            </a:pPr>
            <a:endParaRPr lang="en-US" dirty="0">
              <a:latin typeface="Figtree" pitchFamily="2" charset="0"/>
            </a:endParaRPr>
          </a:p>
          <a:p>
            <a:endParaRPr lang="en-US" dirty="0">
              <a:latin typeface="Figtree" pitchFamily="2" charset="0"/>
            </a:endParaRPr>
          </a:p>
          <a:p>
            <a:endParaRPr lang="en-US" dirty="0">
              <a:latin typeface="Figtree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3DA3C1-73FE-571C-8380-766FD0A8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3AB2AB-9BBB-27EE-1BAE-77EC928C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BE39DB-E0AE-5F34-8D8A-CC9B38A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3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2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E35C7-A122-F2B3-D147-809A0164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57F7-2BF4-E051-1435-E259B3FA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/>
                <a:ea typeface="Frank Ruhl Libre" pitchFamily="2" charset="-79"/>
                <a:cs typeface="Frank Ruhl Libre"/>
              </a:rPr>
              <a:t>2024 Donor Relations Group Survey</a:t>
            </a:r>
            <a:endParaRPr lang="en-US" sz="4000" dirty="0">
              <a:latin typeface="Frank Ruhl Libre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B443E2-52E8-DDCC-0043-F985D702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62746"/>
                </a:solidFill>
                <a:latin typeface="Figtree"/>
                <a:ea typeface="+mn-lt"/>
                <a:cs typeface="+mn-lt"/>
              </a:rPr>
              <a:t>52% of higher ed institutions reported that </a:t>
            </a:r>
            <a:r>
              <a:rPr lang="en-US" sz="2000" b="1" dirty="0">
                <a:solidFill>
                  <a:srgbClr val="062746"/>
                </a:solidFill>
                <a:latin typeface="Figtree"/>
                <a:ea typeface="+mn-lt"/>
                <a:cs typeface="+mn-lt"/>
              </a:rPr>
              <a:t>unspent donor funds accounted </a:t>
            </a:r>
            <a:r>
              <a:rPr lang="en-US" sz="2000" dirty="0">
                <a:solidFill>
                  <a:srgbClr val="062746"/>
                </a:solidFill>
                <a:latin typeface="Figtree"/>
                <a:ea typeface="+mn-lt"/>
                <a:cs typeface="+mn-lt"/>
              </a:rPr>
              <a:t>for more than half of their most recent fundraising totals.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30% of all respondents held $1m – $9.99m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17% had $10m – $100m</a:t>
            </a:r>
            <a:endParaRPr lang="en-US" sz="1800" dirty="0">
              <a:solidFill>
                <a:srgbClr val="06274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5% reported over $100m sitting idle </a:t>
            </a:r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Only 4% felt “very comfortable” with their current unspent fund levels, while </a:t>
            </a:r>
            <a:r>
              <a:rPr lang="en-US" sz="2000" b="1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more than 80% expressed some level of discomfort.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062746"/>
                </a:solidFill>
                <a:latin typeface="Figtree"/>
                <a:ea typeface="Calibri" panose="020F0502020204030204"/>
                <a:cs typeface="Calibri" panose="020F0502020204030204"/>
              </a:rPr>
              <a:t>            Does this sound familiar?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62746"/>
              </a:solidFill>
              <a:latin typeface="Figtree"/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sz="1800" dirty="0">
              <a:latin typeface="Figtree" pitchFamily="2" charset="0"/>
              <a:ea typeface="Calibri" panose="020F0502020204030204"/>
              <a:cs typeface="Calibri" panose="020F0502020204030204"/>
            </a:endParaRPr>
          </a:p>
          <a:p>
            <a:endParaRPr lang="en-US" sz="2000" dirty="0">
              <a:latin typeface="Figtree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AF91A5-AE13-AE9E-B72E-1B6FB59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34351B-1BA8-2022-09AF-B65C26F7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71AD0D-1383-90E7-EB2D-E9406E0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4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7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E35C7-A122-F2B3-D147-809A0164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57F7-2BF4-E051-1435-E259B3FA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/>
                <a:ea typeface="Frank Ruhl Libre" pitchFamily="2" charset="-79"/>
                <a:cs typeface="Frank Ruhl Libre"/>
              </a:rPr>
              <a:t>The Gift Cycle</a:t>
            </a:r>
            <a:endParaRPr lang="en-US" sz="4000" dirty="0">
              <a:latin typeface="Frank Ruhl Libre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AF91A5-AE13-AE9E-B72E-1B6FB59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34351B-1BA8-2022-09AF-B65C26F7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71AD0D-1383-90E7-EB2D-E9406E0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458EB1-2870-A23E-A9FD-63164C87EAE4}"/>
              </a:ext>
            </a:extLst>
          </p:cNvPr>
          <p:cNvGrpSpPr/>
          <p:nvPr/>
        </p:nvGrpSpPr>
        <p:grpSpPr>
          <a:xfrm>
            <a:off x="2532777" y="1370868"/>
            <a:ext cx="7051491" cy="4482377"/>
            <a:chOff x="2304176" y="1032394"/>
            <a:chExt cx="7583964" cy="4820851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0B7A17F5-64CD-B46F-75B4-BFCC1FB86A68}"/>
                </a:ext>
              </a:extLst>
            </p:cNvPr>
            <p:cNvSpPr>
              <a:spLocks/>
            </p:cNvSpPr>
            <p:nvPr/>
          </p:nvSpPr>
          <p:spPr>
            <a:xfrm>
              <a:off x="7461347" y="2719419"/>
              <a:ext cx="2426793" cy="1419161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Figtree" pitchFamily="2" charset="0"/>
                  <a:ea typeface="Lato"/>
                  <a:cs typeface="Lato"/>
                </a:rPr>
                <a:t>Donor makes a gift with restricted purpose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02C0979-5CD0-3A1B-6364-B94E26ABDB7C}"/>
                </a:ext>
              </a:extLst>
            </p:cNvPr>
            <p:cNvSpPr>
              <a:spLocks/>
            </p:cNvSpPr>
            <p:nvPr/>
          </p:nvSpPr>
          <p:spPr>
            <a:xfrm>
              <a:off x="4881346" y="4434084"/>
              <a:ext cx="2429307" cy="1419161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Figtree" pitchFamily="2" charset="0"/>
                  <a:ea typeface="Lato"/>
                  <a:cs typeface="Lato"/>
                </a:rPr>
                <a:t>Department spends gift in alignment with established criteria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12C51DE0-DE44-6E1E-F907-889823D07B46}"/>
                </a:ext>
              </a:extLst>
            </p:cNvPr>
            <p:cNvSpPr>
              <a:spLocks/>
            </p:cNvSpPr>
            <p:nvPr/>
          </p:nvSpPr>
          <p:spPr>
            <a:xfrm>
              <a:off x="2304176" y="2719418"/>
              <a:ext cx="2432339" cy="1419161"/>
            </a:xfrm>
            <a:prstGeom prst="flowChartProces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Figtree" pitchFamily="2" charset="0"/>
                  <a:ea typeface="Lato"/>
                  <a:cs typeface="Lato"/>
                </a:rPr>
                <a:t>University Advancement</a:t>
              </a:r>
            </a:p>
            <a:p>
              <a:pPr algn="ctr"/>
              <a:r>
                <a:rPr lang="en-US" dirty="0">
                  <a:latin typeface="Figtree" pitchFamily="2" charset="0"/>
                  <a:ea typeface="Lato"/>
                  <a:cs typeface="Lato"/>
                </a:rPr>
                <a:t>reports impact to donor</a:t>
              </a: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452E41C9-E135-6A0F-8A42-3DD5B3DFF2F4}"/>
                </a:ext>
              </a:extLst>
            </p:cNvPr>
            <p:cNvSpPr>
              <a:spLocks/>
            </p:cNvSpPr>
            <p:nvPr/>
          </p:nvSpPr>
          <p:spPr>
            <a:xfrm>
              <a:off x="4891561" y="1032394"/>
              <a:ext cx="2430331" cy="1414837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Figtree" pitchFamily="2" charset="0"/>
                  <a:ea typeface="Lato Regular"/>
                  <a:cs typeface="Lato Regular"/>
                </a:rPr>
                <a:t>University Advancement engages and solicits donor</a:t>
              </a:r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0C1D630D-87D7-1E62-6F6D-50124AF5D266}"/>
                </a:ext>
              </a:extLst>
            </p:cNvPr>
            <p:cNvSpPr>
              <a:spLocks/>
            </p:cNvSpPr>
            <p:nvPr/>
          </p:nvSpPr>
          <p:spPr>
            <a:xfrm rot="5400000">
              <a:off x="8367259" y="1289019"/>
              <a:ext cx="958766" cy="901586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Figtree" pitchFamily="2" charset="0"/>
              </a:endParaRPr>
            </a:p>
          </p:txBody>
        </p:sp>
        <p:sp>
          <p:nvSpPr>
            <p:cNvPr id="14" name="Arrow: Bent 13">
              <a:extLst>
                <a:ext uri="{FF2B5EF4-FFF2-40B4-BE49-F238E27FC236}">
                  <a16:creationId xmlns:a16="http://schemas.microsoft.com/office/drawing/2014/main" id="{D7318E05-05C4-D3F2-220C-15A263552447}"/>
                </a:ext>
              </a:extLst>
            </p:cNvPr>
            <p:cNvSpPr>
              <a:spLocks/>
            </p:cNvSpPr>
            <p:nvPr/>
          </p:nvSpPr>
          <p:spPr>
            <a:xfrm rot="10800000">
              <a:off x="8303252" y="4692872"/>
              <a:ext cx="958765" cy="90158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Figtree" pitchFamily="2" charset="0"/>
              </a:endParaRPr>
            </a:p>
          </p:txBody>
        </p:sp>
        <p:sp>
          <p:nvSpPr>
            <p:cNvPr id="15" name="Arrow: Bent 14">
              <a:extLst>
                <a:ext uri="{FF2B5EF4-FFF2-40B4-BE49-F238E27FC236}">
                  <a16:creationId xmlns:a16="http://schemas.microsoft.com/office/drawing/2014/main" id="{3C05E3F8-A48F-6B9E-EF2F-BDE9E796730B}"/>
                </a:ext>
              </a:extLst>
            </p:cNvPr>
            <p:cNvSpPr>
              <a:spLocks/>
            </p:cNvSpPr>
            <p:nvPr/>
          </p:nvSpPr>
          <p:spPr>
            <a:xfrm rot="16200000">
              <a:off x="3040963" y="4628864"/>
              <a:ext cx="958764" cy="90158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Figtree" pitchFamily="2" charset="0"/>
              </a:endParaRPr>
            </a:p>
          </p:txBody>
        </p:sp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7FD27FC5-15DB-681B-5445-902B0A56E63E}"/>
                </a:ext>
              </a:extLst>
            </p:cNvPr>
            <p:cNvSpPr>
              <a:spLocks/>
            </p:cNvSpPr>
            <p:nvPr/>
          </p:nvSpPr>
          <p:spPr>
            <a:xfrm>
              <a:off x="3104971" y="1289020"/>
              <a:ext cx="958765" cy="90158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Figtre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5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2D277-6B16-28A0-B969-4B0128FC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E331-E8ED-4558-B99B-91C143F4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/>
                <a:ea typeface="Frank Ruhl Libre" pitchFamily="2" charset="-79"/>
                <a:cs typeface="Frank Ruhl Libre"/>
              </a:rPr>
              <a:t>Focus on Programmatic Funds</a:t>
            </a:r>
            <a:endParaRPr lang="en-US" sz="4000" dirty="0"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FA7557-865C-7665-6CE6-008F4F16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226273-B46F-9216-268E-F4578CF0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A9474-424B-B5CF-E9C5-0B042C17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6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205CA9-A83A-8AB9-3091-0A919B09E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82098"/>
              </p:ext>
            </p:extLst>
          </p:nvPr>
        </p:nvGraphicFramePr>
        <p:xfrm>
          <a:off x="1135196" y="1286933"/>
          <a:ext cx="9921607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20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2D277-6B16-28A0-B969-4B0128FC5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E331-E8ED-4558-B99B-91C143F4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 Ruhl Libre"/>
                <a:ea typeface="Frank Ruhl Libre" pitchFamily="2" charset="-79"/>
                <a:cs typeface="Frank Ruhl Libre"/>
              </a:rPr>
              <a:t>Cash Accumulation</a:t>
            </a:r>
            <a:endParaRPr lang="en-US" sz="4000" dirty="0">
              <a:latin typeface="Frank Ruhl Libre" pitchFamily="2" charset="-79"/>
              <a:ea typeface="Frank Ruhl Libre" pitchFamily="2" charset="-79"/>
              <a:cs typeface="Frank Ruhl Libre" pitchFamily="2" charset="-79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FA7557-865C-7665-6CE6-008F4F16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226273-B46F-9216-268E-F4578CF0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A9474-424B-B5CF-E9C5-0B042C17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7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AFEDC0-AE61-7F50-5113-D8B2226FB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073716"/>
              </p:ext>
            </p:extLst>
          </p:nvPr>
        </p:nvGraphicFramePr>
        <p:xfrm>
          <a:off x="2766260" y="1138136"/>
          <a:ext cx="7322275" cy="47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93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E554A-DCA9-2171-60EA-3236E3F3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B9BC8B5-30AB-B61D-7B06-BF8965BF582B}"/>
              </a:ext>
            </a:extLst>
          </p:cNvPr>
          <p:cNvSpPr txBox="1">
            <a:spLocks/>
          </p:cNvSpPr>
          <p:nvPr/>
        </p:nvSpPr>
        <p:spPr>
          <a:xfrm>
            <a:off x="0" y="2739778"/>
            <a:ext cx="12192000" cy="137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Sera" pitchFamily="50" charset="0"/>
                <a:ea typeface="+mj-ea"/>
                <a:cs typeface="+mj-cs"/>
              </a:defRPr>
            </a:lvl1pPr>
          </a:lstStyle>
          <a:p>
            <a:r>
              <a:rPr lang="en-US">
                <a:latin typeface="Proxima Sera"/>
              </a:rPr>
              <a:t>Tackling the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E66A8-E020-4686-FBAA-65C6D2889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1119-B12B-42A4-893D-11EF658E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35941"/>
            <a:ext cx="9852804" cy="683473"/>
          </a:xfrm>
        </p:spPr>
        <p:txBody>
          <a:bodyPr>
            <a:normAutofit/>
          </a:bodyPr>
          <a:lstStyle/>
          <a:p>
            <a:r>
              <a:rPr lang="en-US" sz="4000">
                <a:latin typeface="Frank Ruhl Libre"/>
                <a:cs typeface="Frank Ruhl Libre"/>
              </a:rPr>
              <a:t>Relationship Building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54DD58-91DC-9D66-8F2D-DF73CB0A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8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Figtree"/>
                <a:ea typeface="Calibri" panose="020F0502020204030204"/>
                <a:cs typeface="Calibri" panose="020F0502020204030204"/>
              </a:rPr>
              <a:t>Focus on Programmatic Endowed Funds First (Low-Hanging Fruit)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 panose="020F0502020204030204"/>
                <a:cs typeface="Calibri" panose="020F0502020204030204"/>
              </a:rPr>
              <a:t>Gained traction slowly – we weren't popular at first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dirty="0">
                <a:latin typeface="Figtree"/>
                <a:ea typeface="Calibri" panose="020F0502020204030204"/>
                <a:cs typeface="Calibri" panose="020F0502020204030204"/>
              </a:rPr>
              <a:t>Develop new ways of engaging - connect with the right people</a:t>
            </a:r>
            <a:endParaRPr lang="en-US" dirty="0">
              <a:latin typeface="Figtree" pitchFamily="2" charset="0"/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dirty="0">
                <a:latin typeface="Figtree"/>
                <a:ea typeface="Calibri"/>
                <a:cs typeface="Calibri"/>
              </a:rPr>
              <a:t>Mitigating effects of turnover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dirty="0">
                <a:latin typeface="Figtree"/>
                <a:ea typeface="Calibri"/>
                <a:cs typeface="Calibri"/>
              </a:rPr>
              <a:t>Multiple touchpoints throughout the year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Mindsets changed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“Money Police” </a:t>
            </a:r>
            <a:r>
              <a:rPr lang="en-US" dirty="0">
                <a:latin typeface="Figtree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dirty="0">
                <a:latin typeface="Figtree"/>
                <a:ea typeface="Calibri"/>
                <a:cs typeface="Calibri"/>
              </a:rPr>
              <a:t> Valued Partners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Figtree"/>
                <a:ea typeface="Calibri"/>
                <a:cs typeface="Calibri"/>
              </a:rPr>
              <a:t>Bring solutions to meetings – show your value!</a:t>
            </a: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en-US" dirty="0">
              <a:latin typeface="Figtree" pitchFamily="2" charset="0"/>
              <a:ea typeface="Calibri"/>
              <a:cs typeface="Calibri"/>
            </a:endParaRPr>
          </a:p>
          <a:p>
            <a:endParaRPr lang="en-US" dirty="0">
              <a:latin typeface="Figtree" pitchFamily="2" charset="0"/>
              <a:ea typeface="Calibri"/>
              <a:cs typeface="Calibri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CDC591-96E8-77EA-70E7-8EE13DFE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8F4-E023-4D65-A218-C00FEB552287}" type="datetime4">
              <a:rPr lang="en-US" smtClean="0">
                <a:solidFill>
                  <a:schemeClr val="bg1"/>
                </a:solidFill>
                <a:latin typeface="Figtree" pitchFamily="2" charset="0"/>
              </a:rPr>
              <a:t>July 16, 2025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BD700F-ABDF-6EDA-93BC-0885D036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Figtree" pitchFamily="2" charset="0"/>
              </a:rPr>
              <a:t>Gonzaga University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3FDB6B-4EDB-6F48-9796-92A5A223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B601-BB93-4679-BFE1-27FD3A8CD0FC}" type="slidenum">
              <a:rPr lang="en-US" smtClean="0">
                <a:solidFill>
                  <a:schemeClr val="bg1"/>
                </a:solidFill>
                <a:latin typeface="Figtree" pitchFamily="2" charset="0"/>
              </a:rPr>
              <a:t>9</a:t>
            </a:fld>
            <a:endParaRPr lang="en-US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6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nzaga Brand 2023">
      <a:dk1>
        <a:srgbClr val="062746"/>
      </a:dk1>
      <a:lt1>
        <a:srgbClr val="FFFFFF"/>
      </a:lt1>
      <a:dk2>
        <a:srgbClr val="5E8AB4"/>
      </a:dk2>
      <a:lt2>
        <a:srgbClr val="FFFFFF"/>
      </a:lt2>
      <a:accent1>
        <a:srgbClr val="CB4147"/>
      </a:accent1>
      <a:accent2>
        <a:srgbClr val="928A41"/>
      </a:accent2>
      <a:accent3>
        <a:srgbClr val="5E788D"/>
      </a:accent3>
      <a:accent4>
        <a:srgbClr val="DECB99"/>
      </a:accent4>
      <a:accent5>
        <a:srgbClr val="F1A12C"/>
      </a:accent5>
      <a:accent6>
        <a:srgbClr val="72779A"/>
      </a:accent6>
      <a:hlink>
        <a:srgbClr val="062746"/>
      </a:hlink>
      <a:folHlink>
        <a:srgbClr val="5E8AB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4 - College Hall - White Bottom 1920 x 1080" id="{9ED03FF5-1AEB-4D10-8C52-CC72CC1F5716}" vid="{6D3D6AA0-FE05-48F7-A53C-FF369B84C3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8856cb-0f7e-4ae1-95e2-72c57b7b0f0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E7FD439AD6A4EBA8D7086CE0CCBE3" ma:contentTypeVersion="14" ma:contentTypeDescription="Create a new document." ma:contentTypeScope="" ma:versionID="5ed76b7d45ab7143034001815f3e4d17">
  <xsd:schema xmlns:xsd="http://www.w3.org/2001/XMLSchema" xmlns:xs="http://www.w3.org/2001/XMLSchema" xmlns:p="http://schemas.microsoft.com/office/2006/metadata/properties" xmlns:ns2="3b8856cb-0f7e-4ae1-95e2-72c57b7b0f0c" xmlns:ns3="196e76bb-015d-4e4b-8222-25594f58cf39" targetNamespace="http://schemas.microsoft.com/office/2006/metadata/properties" ma:root="true" ma:fieldsID="67a02e3ebfeaf40111d95a3d924ae757" ns2:_="" ns3:_="">
    <xsd:import namespace="3b8856cb-0f7e-4ae1-95e2-72c57b7b0f0c"/>
    <xsd:import namespace="196e76bb-015d-4e4b-8222-25594f58cf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856cb-0f7e-4ae1-95e2-72c57b7b0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0f6801d-a206-4dc9-bbf3-bf0715166b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e76bb-015d-4e4b-8222-25594f58cf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3C66E-FE17-4042-8F36-9432DB9B554A}">
  <ds:schemaRefs>
    <ds:schemaRef ds:uri="3b8856cb-0f7e-4ae1-95e2-72c57b7b0f0c"/>
    <ds:schemaRef ds:uri="http://www.w3.org/XML/1998/namespace"/>
    <ds:schemaRef ds:uri="196e76bb-015d-4e4b-8222-25594f58cf39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EA2777-A205-400F-B781-E2C19E97C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9066FD-2CBF-4455-8231-EC6EA736A0CA}">
  <ds:schemaRefs>
    <ds:schemaRef ds:uri="196e76bb-015d-4e4b-8222-25594f58cf39"/>
    <ds:schemaRef ds:uri="3b8856cb-0f7e-4ae1-95e2-72c57b7b0f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4 - 1920 x 1080</Template>
  <TotalTime>3</TotalTime>
  <Words>747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Figtree</vt:lpstr>
      <vt:lpstr>Frank Ruhl Libre</vt:lpstr>
      <vt:lpstr>Proxima Sera</vt:lpstr>
      <vt:lpstr>Wingdings</vt:lpstr>
      <vt:lpstr>Office Theme</vt:lpstr>
      <vt:lpstr>Dollars and Sense</vt:lpstr>
      <vt:lpstr>Introductions</vt:lpstr>
      <vt:lpstr>Dollars and Sense </vt:lpstr>
      <vt:lpstr>2024 Donor Relations Group Survey</vt:lpstr>
      <vt:lpstr>The Gift Cycle</vt:lpstr>
      <vt:lpstr>Focus on Programmatic Funds</vt:lpstr>
      <vt:lpstr>Cash Accumulation</vt:lpstr>
      <vt:lpstr>PowerPoint Presentation</vt:lpstr>
      <vt:lpstr>Relationship Building</vt:lpstr>
      <vt:lpstr>Leveraging Partnerships</vt:lpstr>
      <vt:lpstr>PowerPoint Presentation</vt:lpstr>
      <vt:lpstr>Qualitative and Quantitative Evaluation</vt:lpstr>
      <vt:lpstr>PowerPoint Presentation</vt:lpstr>
      <vt:lpstr>Fund Criteria Example</vt:lpstr>
      <vt:lpstr>Balance to Distribution Ratio (“The Heat Map”)</vt:lpstr>
      <vt:lpstr>What’s at Stake?</vt:lpstr>
      <vt:lpstr>Fund Review Spreadsheet</vt:lpstr>
      <vt:lpstr>PowerPoint Presentation</vt:lpstr>
      <vt:lpstr>Balance Ratio Trend</vt:lpstr>
      <vt:lpstr>PowerPoint Presentation</vt:lpstr>
      <vt:lpstr>Charting your course </vt:lpstr>
      <vt:lpstr>Key Takeaways</vt:lpstr>
      <vt:lpstr>Real Results</vt:lpstr>
      <vt:lpstr>PowerPoint Presentation</vt:lpstr>
    </vt:vector>
  </TitlesOfParts>
  <Company>Gonzaga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Prince</dc:creator>
  <cp:lastModifiedBy>Kelsey Parker</cp:lastModifiedBy>
  <cp:revision>2</cp:revision>
  <dcterms:created xsi:type="dcterms:W3CDTF">2023-12-06T00:06:19Z</dcterms:created>
  <dcterms:modified xsi:type="dcterms:W3CDTF">2025-07-16T21:01:33Z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0x010100135E7FD439AD6A4EBA8D7086CE0CCBE3</vt:lpwstr>
  </property>
  <property fmtid="{D5CDD505-2E9C-101B-9397-08002B2CF9AE}" pid="3" name="MediaServiceImageTags">
    <vt:lpwstr/>
  </property>
  <property fmtid="{D5CDD505-2E9C-101B-9397-08002B2CF9AE}" pid="4" name="PowerPointCoverDescription">
    <vt:lpwstr>College Hall - White River Graphic on Bottom</vt:lpwstr>
  </property>
</Properties>
</file>