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4"/>
    <p:sldMasterId id="214748370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Roboto Slab"/>
      <p:regular r:id="rId27"/>
      <p:bold r:id="rId28"/>
    </p:embeddedFont>
    <p:embeddedFont>
      <p:font typeface="Roboto Black"/>
      <p:bold r:id="rId29"/>
      <p:boldItalic r:id="rId30"/>
    </p:embeddedFont>
    <p:embeddedFont>
      <p:font typeface="Roboto"/>
      <p:regular r:id="rId31"/>
      <p:bold r:id="rId32"/>
      <p:italic r:id="rId33"/>
      <p:boldItalic r:id="rId34"/>
    </p:embeddedFont>
    <p:embeddedFont>
      <p:font typeface="Roboto Medium"/>
      <p:regular r:id="rId35"/>
      <p:bold r:id="rId36"/>
      <p:italic r:id="rId37"/>
      <p:boldItalic r:id="rId38"/>
    </p:embeddedFont>
    <p:embeddedFont>
      <p:font typeface="Oswald Light"/>
      <p:regular r:id="rId39"/>
      <p:bold r:id="rId40"/>
    </p:embeddedFont>
    <p:embeddedFont>
      <p:font typeface="Roboto Light"/>
      <p:regular r:id="rId41"/>
      <p:bold r:id="rId42"/>
      <p:italic r:id="rId43"/>
      <p:boldItalic r:id="rId44"/>
    </p:embeddedFont>
    <p:embeddedFont>
      <p:font typeface="Oswal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27AAE7-B278-4C7D-9406-050059A67BDD}">
  <a:tblStyle styleId="{7A27AAE7-B278-4C7D-9406-050059A67BD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swaldLight-bold.fntdata"/><Relationship Id="rId20" Type="http://schemas.openxmlformats.org/officeDocument/2006/relationships/slide" Target="slides/slide14.xml"/><Relationship Id="rId42" Type="http://schemas.openxmlformats.org/officeDocument/2006/relationships/font" Target="fonts/RobotoLight-bold.fntdata"/><Relationship Id="rId41" Type="http://schemas.openxmlformats.org/officeDocument/2006/relationships/font" Target="fonts/RobotoLight-regular.fntdata"/><Relationship Id="rId22" Type="http://schemas.openxmlformats.org/officeDocument/2006/relationships/slide" Target="slides/slide16.xml"/><Relationship Id="rId44" Type="http://schemas.openxmlformats.org/officeDocument/2006/relationships/font" Target="fonts/RobotoLight-boldItalic.fntdata"/><Relationship Id="rId21" Type="http://schemas.openxmlformats.org/officeDocument/2006/relationships/slide" Target="slides/slide15.xml"/><Relationship Id="rId43" Type="http://schemas.openxmlformats.org/officeDocument/2006/relationships/font" Target="fonts/RobotoLight-italic.fntdata"/><Relationship Id="rId24" Type="http://schemas.openxmlformats.org/officeDocument/2006/relationships/slide" Target="slides/slide18.xml"/><Relationship Id="rId46" Type="http://schemas.openxmlformats.org/officeDocument/2006/relationships/font" Target="fonts/Oswald-bold.fntdata"/><Relationship Id="rId23" Type="http://schemas.openxmlformats.org/officeDocument/2006/relationships/slide" Target="slides/slide17.xml"/><Relationship Id="rId45" Type="http://schemas.openxmlformats.org/officeDocument/2006/relationships/font" Target="fonts/Oswa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lack-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RobotoBlack-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RobotoMedium-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RobotoMedium-italic.fntdata"/><Relationship Id="rId14" Type="http://schemas.openxmlformats.org/officeDocument/2006/relationships/slide" Target="slides/slide8.xml"/><Relationship Id="rId36" Type="http://schemas.openxmlformats.org/officeDocument/2006/relationships/font" Target="fonts/RobotoMedium-bold.fntdata"/><Relationship Id="rId17" Type="http://schemas.openxmlformats.org/officeDocument/2006/relationships/slide" Target="slides/slide11.xml"/><Relationship Id="rId39" Type="http://schemas.openxmlformats.org/officeDocument/2006/relationships/font" Target="fonts/OswaldLight-regular.fntdata"/><Relationship Id="rId16" Type="http://schemas.openxmlformats.org/officeDocument/2006/relationships/slide" Target="slides/slide10.xml"/><Relationship Id="rId38" Type="http://schemas.openxmlformats.org/officeDocument/2006/relationships/font" Target="fonts/Roboto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703ff747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703ff747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03ff747c1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03ff747c1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03ff747c1_0_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03ff747c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70ed69654a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70ed69654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03ff747c1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703ff747c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33ba6ec06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633ba6ec0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633ba6ec0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633ba6ec0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03ff747c1_0_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703ff747c1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03ff747c1_0_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703ff747c1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703ff747c1_0_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703ff747c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703ff747c1_0_1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703ff747c1_0_1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You don’t have to overhaul your calendar. Start with one or two events, see what sticks, and build from there. Tap into your career center, mission office, or library. Use what you have — and most importantly, track results so you can tell the story of your success.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7067601fe5_1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7067601fe5_1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703ff747c1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703ff747c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03ff747c1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703ff747c1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03ff747c1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703ff747c1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03ff747c1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703ff747c1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03ff747c1_0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703ff747c1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03ff747c1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703ff747c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703ff747c1_0_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703ff747c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2"/>
          <p:cNvPicPr preferRelativeResize="0"/>
          <p:nvPr/>
        </p:nvPicPr>
        <p:blipFill rotWithShape="1">
          <a:blip r:embed="rId2">
            <a:alphaModFix/>
          </a:blip>
          <a:srcRect b="0" l="0" r="0" t="0"/>
          <a:stretch/>
        </p:blipFill>
        <p:spPr>
          <a:xfrm>
            <a:off x="106017" y="0"/>
            <a:ext cx="2325737" cy="1253706"/>
          </a:xfrm>
          <a:prstGeom prst="rect">
            <a:avLst/>
          </a:prstGeom>
          <a:noFill/>
          <a:ln>
            <a:noFill/>
          </a:ln>
        </p:spPr>
      </p:pic>
      <p:sp>
        <p:nvSpPr>
          <p:cNvPr id="16" name="Google Shape;16;p2"/>
          <p:cNvSpPr/>
          <p:nvPr/>
        </p:nvSpPr>
        <p:spPr>
          <a:xfrm>
            <a:off x="0" y="6229944"/>
            <a:ext cx="12228900" cy="628005"/>
          </a:xfrm>
          <a:prstGeom prst="rect">
            <a:avLst/>
          </a:prstGeom>
          <a:solidFill>
            <a:srgbClr val="A32035"/>
          </a:solidFill>
          <a:ln cap="flat" cmpd="sng" w="9525">
            <a:solidFill>
              <a:srgbClr val="A320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A32035"/>
              </a:solidFill>
              <a:latin typeface="Arial"/>
              <a:ea typeface="Arial"/>
              <a:cs typeface="Arial"/>
              <a:sym typeface="Arial"/>
            </a:endParaRPr>
          </a:p>
        </p:txBody>
      </p:sp>
      <p:pic>
        <p:nvPicPr>
          <p:cNvPr id="17" name="Google Shape;17;p2"/>
          <p:cNvPicPr preferRelativeResize="0"/>
          <p:nvPr/>
        </p:nvPicPr>
        <p:blipFill rotWithShape="1">
          <a:blip r:embed="rId3">
            <a:alphaModFix/>
          </a:blip>
          <a:srcRect b="0" l="0" r="0" t="0"/>
          <a:stretch/>
        </p:blipFill>
        <p:spPr>
          <a:xfrm>
            <a:off x="-36874" y="6229978"/>
            <a:ext cx="12228874" cy="628022"/>
          </a:xfrm>
          <a:prstGeom prst="rect">
            <a:avLst/>
          </a:prstGeom>
          <a:noFill/>
          <a:ln>
            <a:noFill/>
          </a:ln>
        </p:spPr>
      </p:pic>
      <p:sp>
        <p:nvSpPr>
          <p:cNvPr id="18" name="Google Shape;18;p2"/>
          <p:cNvSpPr txBox="1"/>
          <p:nvPr>
            <p:ph idx="1" type="subTitle"/>
          </p:nvPr>
        </p:nvSpPr>
        <p:spPr>
          <a:xfrm>
            <a:off x="1145775" y="3391828"/>
            <a:ext cx="9144000" cy="859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A32035"/>
              </a:buClr>
              <a:buSzPts val="2400"/>
              <a:buNone/>
              <a:defRPr b="1" sz="2400">
                <a:solidFill>
                  <a:srgbClr val="A32035"/>
                </a:solidFill>
              </a:defRPr>
            </a:lvl1pPr>
            <a:lvl2pPr lvl="1" algn="ctr">
              <a:lnSpc>
                <a:spcPct val="90000"/>
              </a:lnSpc>
              <a:spcBef>
                <a:spcPts val="500"/>
              </a:spcBef>
              <a:spcAft>
                <a:spcPts val="0"/>
              </a:spcAft>
              <a:buClr>
                <a:srgbClr val="A32035"/>
              </a:buClr>
              <a:buSzPts val="2000"/>
              <a:buNone/>
              <a:defRPr sz="2000">
                <a:solidFill>
                  <a:srgbClr val="A32035"/>
                </a:solidFill>
              </a:defRPr>
            </a:lvl2pPr>
            <a:lvl3pPr lvl="2" algn="ctr">
              <a:lnSpc>
                <a:spcPct val="90000"/>
              </a:lnSpc>
              <a:spcBef>
                <a:spcPts val="500"/>
              </a:spcBef>
              <a:spcAft>
                <a:spcPts val="0"/>
              </a:spcAft>
              <a:buClr>
                <a:srgbClr val="A32035"/>
              </a:buClr>
              <a:buSzPts val="1800"/>
              <a:buNone/>
              <a:defRPr sz="1800">
                <a:solidFill>
                  <a:srgbClr val="A32035"/>
                </a:solidFill>
              </a:defRPr>
            </a:lvl3pPr>
            <a:lvl4pPr lvl="3" algn="ctr">
              <a:lnSpc>
                <a:spcPct val="90000"/>
              </a:lnSpc>
              <a:spcBef>
                <a:spcPts val="500"/>
              </a:spcBef>
              <a:spcAft>
                <a:spcPts val="0"/>
              </a:spcAft>
              <a:buClr>
                <a:srgbClr val="A32035"/>
              </a:buClr>
              <a:buSzPts val="1600"/>
              <a:buNone/>
              <a:defRPr sz="1600">
                <a:solidFill>
                  <a:srgbClr val="A32035"/>
                </a:solidFill>
              </a:defRPr>
            </a:lvl4pPr>
            <a:lvl5pPr lvl="4" algn="ctr">
              <a:lnSpc>
                <a:spcPct val="90000"/>
              </a:lnSpc>
              <a:spcBef>
                <a:spcPts val="500"/>
              </a:spcBef>
              <a:spcAft>
                <a:spcPts val="0"/>
              </a:spcAft>
              <a:buClr>
                <a:srgbClr val="A32035"/>
              </a:buClr>
              <a:buSzPts val="1600"/>
              <a:buNone/>
              <a:defRPr sz="1600">
                <a:solidFill>
                  <a:srgbClr val="A32035"/>
                </a:solidFill>
              </a:defRPr>
            </a:lvl5pPr>
            <a:lvl6pPr lvl="5" algn="ctr">
              <a:lnSpc>
                <a:spcPct val="90000"/>
              </a:lnSpc>
              <a:spcBef>
                <a:spcPts val="500"/>
              </a:spcBef>
              <a:spcAft>
                <a:spcPts val="0"/>
              </a:spcAft>
              <a:buClr>
                <a:srgbClr val="A32035"/>
              </a:buClr>
              <a:buSzPts val="1600"/>
              <a:buNone/>
              <a:defRPr sz="1600">
                <a:solidFill>
                  <a:srgbClr val="A32035"/>
                </a:solidFill>
              </a:defRPr>
            </a:lvl6pPr>
            <a:lvl7pPr lvl="6" algn="ctr">
              <a:lnSpc>
                <a:spcPct val="90000"/>
              </a:lnSpc>
              <a:spcBef>
                <a:spcPts val="500"/>
              </a:spcBef>
              <a:spcAft>
                <a:spcPts val="0"/>
              </a:spcAft>
              <a:buClr>
                <a:srgbClr val="A32035"/>
              </a:buClr>
              <a:buSzPts val="1600"/>
              <a:buNone/>
              <a:defRPr sz="1600">
                <a:solidFill>
                  <a:srgbClr val="A32035"/>
                </a:solidFill>
              </a:defRPr>
            </a:lvl7pPr>
            <a:lvl8pPr lvl="7" algn="ctr">
              <a:lnSpc>
                <a:spcPct val="90000"/>
              </a:lnSpc>
              <a:spcBef>
                <a:spcPts val="500"/>
              </a:spcBef>
              <a:spcAft>
                <a:spcPts val="0"/>
              </a:spcAft>
              <a:buClr>
                <a:srgbClr val="A32035"/>
              </a:buClr>
              <a:buSzPts val="1600"/>
              <a:buNone/>
              <a:defRPr sz="1600">
                <a:solidFill>
                  <a:srgbClr val="A32035"/>
                </a:solidFill>
              </a:defRPr>
            </a:lvl8pPr>
            <a:lvl9pPr lvl="8" algn="ctr">
              <a:lnSpc>
                <a:spcPct val="90000"/>
              </a:lnSpc>
              <a:spcBef>
                <a:spcPts val="500"/>
              </a:spcBef>
              <a:spcAft>
                <a:spcPts val="0"/>
              </a:spcAft>
              <a:buClr>
                <a:srgbClr val="A32035"/>
              </a:buClr>
              <a:buSzPts val="1600"/>
              <a:buNone/>
              <a:defRPr sz="1600">
                <a:solidFill>
                  <a:srgbClr val="A32035"/>
                </a:solidFill>
              </a:defRPr>
            </a:lvl9pPr>
          </a:lstStyle>
          <a:p/>
        </p:txBody>
      </p:sp>
      <p:sp>
        <p:nvSpPr>
          <p:cNvPr id="19" name="Google Shape;19;p2"/>
          <p:cNvSpPr txBox="1"/>
          <p:nvPr>
            <p:ph type="title"/>
          </p:nvPr>
        </p:nvSpPr>
        <p:spPr>
          <a:xfrm>
            <a:off x="1077256" y="2032145"/>
            <a:ext cx="9144000" cy="114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32035"/>
              </a:buClr>
              <a:buSzPts val="1800"/>
              <a:buFont typeface="Calibri"/>
              <a:buNone/>
              <a:defRPr>
                <a:solidFill>
                  <a:srgbClr val="A32035"/>
                </a:solidFill>
              </a:defRPr>
            </a:lvl1pPr>
            <a:lvl2pPr lvl="1" algn="l">
              <a:lnSpc>
                <a:spcPct val="100000"/>
              </a:lnSpc>
              <a:spcBef>
                <a:spcPts val="0"/>
              </a:spcBef>
              <a:spcAft>
                <a:spcPts val="0"/>
              </a:spcAft>
              <a:buClr>
                <a:srgbClr val="A32035"/>
              </a:buClr>
              <a:buSzPts val="1400"/>
              <a:buNone/>
              <a:defRPr>
                <a:solidFill>
                  <a:srgbClr val="A32035"/>
                </a:solidFill>
              </a:defRPr>
            </a:lvl2pPr>
            <a:lvl3pPr lvl="2" algn="l">
              <a:lnSpc>
                <a:spcPct val="100000"/>
              </a:lnSpc>
              <a:spcBef>
                <a:spcPts val="0"/>
              </a:spcBef>
              <a:spcAft>
                <a:spcPts val="0"/>
              </a:spcAft>
              <a:buClr>
                <a:srgbClr val="A32035"/>
              </a:buClr>
              <a:buSzPts val="1400"/>
              <a:buNone/>
              <a:defRPr>
                <a:solidFill>
                  <a:srgbClr val="A32035"/>
                </a:solidFill>
              </a:defRPr>
            </a:lvl3pPr>
            <a:lvl4pPr lvl="3" algn="l">
              <a:lnSpc>
                <a:spcPct val="100000"/>
              </a:lnSpc>
              <a:spcBef>
                <a:spcPts val="0"/>
              </a:spcBef>
              <a:spcAft>
                <a:spcPts val="0"/>
              </a:spcAft>
              <a:buClr>
                <a:srgbClr val="A32035"/>
              </a:buClr>
              <a:buSzPts val="1400"/>
              <a:buNone/>
              <a:defRPr>
                <a:solidFill>
                  <a:srgbClr val="A32035"/>
                </a:solidFill>
              </a:defRPr>
            </a:lvl4pPr>
            <a:lvl5pPr lvl="4" algn="l">
              <a:lnSpc>
                <a:spcPct val="100000"/>
              </a:lnSpc>
              <a:spcBef>
                <a:spcPts val="0"/>
              </a:spcBef>
              <a:spcAft>
                <a:spcPts val="0"/>
              </a:spcAft>
              <a:buClr>
                <a:srgbClr val="A32035"/>
              </a:buClr>
              <a:buSzPts val="1400"/>
              <a:buNone/>
              <a:defRPr>
                <a:solidFill>
                  <a:srgbClr val="A32035"/>
                </a:solidFill>
              </a:defRPr>
            </a:lvl5pPr>
            <a:lvl6pPr lvl="5" algn="l">
              <a:lnSpc>
                <a:spcPct val="100000"/>
              </a:lnSpc>
              <a:spcBef>
                <a:spcPts val="0"/>
              </a:spcBef>
              <a:spcAft>
                <a:spcPts val="0"/>
              </a:spcAft>
              <a:buClr>
                <a:srgbClr val="A32035"/>
              </a:buClr>
              <a:buSzPts val="1400"/>
              <a:buNone/>
              <a:defRPr>
                <a:solidFill>
                  <a:srgbClr val="A32035"/>
                </a:solidFill>
              </a:defRPr>
            </a:lvl6pPr>
            <a:lvl7pPr lvl="6" algn="l">
              <a:lnSpc>
                <a:spcPct val="100000"/>
              </a:lnSpc>
              <a:spcBef>
                <a:spcPts val="0"/>
              </a:spcBef>
              <a:spcAft>
                <a:spcPts val="0"/>
              </a:spcAft>
              <a:buClr>
                <a:srgbClr val="A32035"/>
              </a:buClr>
              <a:buSzPts val="1400"/>
              <a:buNone/>
              <a:defRPr>
                <a:solidFill>
                  <a:srgbClr val="A32035"/>
                </a:solidFill>
              </a:defRPr>
            </a:lvl7pPr>
            <a:lvl8pPr lvl="7" algn="l">
              <a:lnSpc>
                <a:spcPct val="100000"/>
              </a:lnSpc>
              <a:spcBef>
                <a:spcPts val="0"/>
              </a:spcBef>
              <a:spcAft>
                <a:spcPts val="0"/>
              </a:spcAft>
              <a:buClr>
                <a:srgbClr val="A32035"/>
              </a:buClr>
              <a:buSzPts val="1400"/>
              <a:buNone/>
              <a:defRPr>
                <a:solidFill>
                  <a:srgbClr val="A32035"/>
                </a:solidFill>
              </a:defRPr>
            </a:lvl8pPr>
            <a:lvl9pPr lvl="8" algn="l">
              <a:lnSpc>
                <a:spcPct val="100000"/>
              </a:lnSpc>
              <a:spcBef>
                <a:spcPts val="0"/>
              </a:spcBef>
              <a:spcAft>
                <a:spcPts val="0"/>
              </a:spcAft>
              <a:buClr>
                <a:srgbClr val="A32035"/>
              </a:buClr>
              <a:buSzPts val="1400"/>
              <a:buNone/>
              <a:defRPr>
                <a:solidFill>
                  <a:srgbClr val="A32035"/>
                </a:solidFill>
              </a:defRPr>
            </a:lvl9pPr>
          </a:lstStyle>
          <a:p/>
        </p:txBody>
      </p:sp>
      <p:sp>
        <p:nvSpPr>
          <p:cNvPr id="20" name="Google Shape;20;p2"/>
          <p:cNvSpPr txBox="1"/>
          <p:nvPr>
            <p:ph idx="2" type="body"/>
          </p:nvPr>
        </p:nvSpPr>
        <p:spPr>
          <a:xfrm>
            <a:off x="1145161" y="4251750"/>
            <a:ext cx="3536700" cy="504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rimson Lily 2">
  <p:cSld name="TITLE_4">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703167" y="1260200"/>
            <a:ext cx="7058100" cy="29736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700"/>
              <a:buFont typeface="Roboto"/>
              <a:buNone/>
              <a:defRPr b="1" sz="5300">
                <a:solidFill>
                  <a:schemeClr val="lt1"/>
                </a:solidFill>
                <a:latin typeface="Roboto"/>
                <a:ea typeface="Roboto"/>
                <a:cs typeface="Roboto"/>
                <a:sym typeface="Roboto"/>
              </a:defRPr>
            </a:lvl1pPr>
            <a:lvl2pPr lvl="1" algn="l">
              <a:lnSpc>
                <a:spcPct val="100000"/>
              </a:lnSpc>
              <a:spcBef>
                <a:spcPts val="0"/>
              </a:spcBef>
              <a:spcAft>
                <a:spcPts val="0"/>
              </a:spcAft>
              <a:buSzPts val="3700"/>
              <a:buNone/>
              <a:defRPr>
                <a:latin typeface="Roboto"/>
                <a:ea typeface="Roboto"/>
                <a:cs typeface="Roboto"/>
                <a:sym typeface="Roboto"/>
              </a:defRPr>
            </a:lvl2pPr>
            <a:lvl3pPr lvl="2" algn="l">
              <a:lnSpc>
                <a:spcPct val="100000"/>
              </a:lnSpc>
              <a:spcBef>
                <a:spcPts val="0"/>
              </a:spcBef>
              <a:spcAft>
                <a:spcPts val="0"/>
              </a:spcAft>
              <a:buSzPts val="3700"/>
              <a:buNone/>
              <a:defRPr>
                <a:latin typeface="Roboto"/>
                <a:ea typeface="Roboto"/>
                <a:cs typeface="Roboto"/>
                <a:sym typeface="Roboto"/>
              </a:defRPr>
            </a:lvl3pPr>
            <a:lvl4pPr lvl="3" algn="l">
              <a:lnSpc>
                <a:spcPct val="100000"/>
              </a:lnSpc>
              <a:spcBef>
                <a:spcPts val="0"/>
              </a:spcBef>
              <a:spcAft>
                <a:spcPts val="0"/>
              </a:spcAft>
              <a:buSzPts val="3700"/>
              <a:buNone/>
              <a:defRPr>
                <a:latin typeface="Roboto"/>
                <a:ea typeface="Roboto"/>
                <a:cs typeface="Roboto"/>
                <a:sym typeface="Roboto"/>
              </a:defRPr>
            </a:lvl4pPr>
            <a:lvl5pPr lvl="4" algn="l">
              <a:lnSpc>
                <a:spcPct val="100000"/>
              </a:lnSpc>
              <a:spcBef>
                <a:spcPts val="0"/>
              </a:spcBef>
              <a:spcAft>
                <a:spcPts val="0"/>
              </a:spcAft>
              <a:buSzPts val="3700"/>
              <a:buNone/>
              <a:defRPr>
                <a:latin typeface="Roboto"/>
                <a:ea typeface="Roboto"/>
                <a:cs typeface="Roboto"/>
                <a:sym typeface="Roboto"/>
              </a:defRPr>
            </a:lvl5pPr>
            <a:lvl6pPr lvl="5" algn="l">
              <a:lnSpc>
                <a:spcPct val="100000"/>
              </a:lnSpc>
              <a:spcBef>
                <a:spcPts val="0"/>
              </a:spcBef>
              <a:spcAft>
                <a:spcPts val="0"/>
              </a:spcAft>
              <a:buSzPts val="3700"/>
              <a:buNone/>
              <a:defRPr>
                <a:latin typeface="Roboto"/>
                <a:ea typeface="Roboto"/>
                <a:cs typeface="Roboto"/>
                <a:sym typeface="Roboto"/>
              </a:defRPr>
            </a:lvl6pPr>
            <a:lvl7pPr lvl="6" algn="l">
              <a:lnSpc>
                <a:spcPct val="100000"/>
              </a:lnSpc>
              <a:spcBef>
                <a:spcPts val="0"/>
              </a:spcBef>
              <a:spcAft>
                <a:spcPts val="0"/>
              </a:spcAft>
              <a:buSzPts val="3700"/>
              <a:buNone/>
              <a:defRPr>
                <a:latin typeface="Roboto"/>
                <a:ea typeface="Roboto"/>
                <a:cs typeface="Roboto"/>
                <a:sym typeface="Roboto"/>
              </a:defRPr>
            </a:lvl7pPr>
            <a:lvl8pPr lvl="7" algn="l">
              <a:lnSpc>
                <a:spcPct val="100000"/>
              </a:lnSpc>
              <a:spcBef>
                <a:spcPts val="0"/>
              </a:spcBef>
              <a:spcAft>
                <a:spcPts val="0"/>
              </a:spcAft>
              <a:buSzPts val="3700"/>
              <a:buNone/>
              <a:defRPr>
                <a:latin typeface="Roboto"/>
                <a:ea typeface="Roboto"/>
                <a:cs typeface="Roboto"/>
                <a:sym typeface="Roboto"/>
              </a:defRPr>
            </a:lvl8pPr>
            <a:lvl9pPr lvl="8" algn="l">
              <a:lnSpc>
                <a:spcPct val="100000"/>
              </a:lnSpc>
              <a:spcBef>
                <a:spcPts val="0"/>
              </a:spcBef>
              <a:spcAft>
                <a:spcPts val="0"/>
              </a:spcAft>
              <a:buSzPts val="3700"/>
              <a:buNone/>
              <a:defRPr>
                <a:latin typeface="Roboto"/>
                <a:ea typeface="Roboto"/>
                <a:cs typeface="Roboto"/>
                <a:sym typeface="Roboto"/>
              </a:defRPr>
            </a:lvl9pPr>
          </a:lstStyle>
          <a:p/>
        </p:txBody>
      </p:sp>
      <p:sp>
        <p:nvSpPr>
          <p:cNvPr id="86" name="Google Shape;86;p13"/>
          <p:cNvSpPr txBox="1"/>
          <p:nvPr>
            <p:ph idx="1" type="subTitle"/>
          </p:nvPr>
        </p:nvSpPr>
        <p:spPr>
          <a:xfrm>
            <a:off x="703167" y="4713173"/>
            <a:ext cx="6030900" cy="1750500"/>
          </a:xfrm>
          <a:prstGeom prst="rect">
            <a:avLst/>
          </a:prstGeom>
          <a:noFill/>
          <a:ln>
            <a:noFill/>
          </a:ln>
        </p:spPr>
        <p:txBody>
          <a:bodyPr anchorCtr="0" anchor="t" bIns="121900" lIns="121900" spcFirstLastPara="1" rIns="121900" wrap="square" tIns="121900">
            <a:normAutofit/>
          </a:bodyPr>
          <a:lstStyle>
            <a:lvl1pPr lvl="0" algn="l">
              <a:lnSpc>
                <a:spcPct val="115000"/>
              </a:lnSpc>
              <a:spcBef>
                <a:spcPts val="0"/>
              </a:spcBef>
              <a:spcAft>
                <a:spcPts val="0"/>
              </a:spcAft>
              <a:buSzPts val="2400"/>
              <a:buNone/>
              <a:defRPr b="0">
                <a:solidFill>
                  <a:schemeClr val="lt1"/>
                </a:solidFill>
              </a:defRPr>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cxnSp>
        <p:nvCxnSpPr>
          <p:cNvPr id="87" name="Google Shape;87;p13"/>
          <p:cNvCxnSpPr/>
          <p:nvPr/>
        </p:nvCxnSpPr>
        <p:spPr>
          <a:xfrm flipH="1" rot="10800000">
            <a:off x="847033" y="4402407"/>
            <a:ext cx="5799300" cy="5700"/>
          </a:xfrm>
          <a:prstGeom prst="straightConnector1">
            <a:avLst/>
          </a:prstGeom>
          <a:noFill/>
          <a:ln cap="flat" cmpd="sng" w="19050">
            <a:solidFill>
              <a:schemeClr val="accent4"/>
            </a:solidFill>
            <a:prstDash val="solid"/>
            <a:round/>
            <a:headEnd len="sm" w="sm" type="none"/>
            <a:tailEnd len="sm" w="sm" type="none"/>
          </a:ln>
        </p:spPr>
      </p:cxnSp>
      <p:pic>
        <p:nvPicPr>
          <p:cNvPr id="88" name="Google Shape;88;p13"/>
          <p:cNvPicPr preferRelativeResize="0"/>
          <p:nvPr/>
        </p:nvPicPr>
        <p:blipFill>
          <a:blip r:embed="rId3">
            <a:alphaModFix/>
          </a:blip>
          <a:stretch>
            <a:fillRect/>
          </a:stretch>
        </p:blipFill>
        <p:spPr>
          <a:xfrm>
            <a:off x="7876700" y="5803733"/>
            <a:ext cx="3724769" cy="562800"/>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384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Crimson">
  <p:cSld name="MAIN_POINT">
    <p:bg>
      <p:bgPr>
        <a:solidFill>
          <a:schemeClr val="accent1"/>
        </a:solid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451800" y="1415933"/>
            <a:ext cx="11288400" cy="25524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Clr>
                <a:srgbClr val="FFFFFF"/>
              </a:buClr>
              <a:buSzPts val="6400"/>
              <a:buFont typeface="Roboto Black"/>
              <a:buNone/>
              <a:defRPr b="0" sz="6400">
                <a:solidFill>
                  <a:srgbClr val="FFFFFF"/>
                </a:solidFill>
                <a:latin typeface="Roboto Black"/>
                <a:ea typeface="Roboto Black"/>
                <a:cs typeface="Roboto Black"/>
                <a:sym typeface="Roboto Black"/>
              </a:defRPr>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pic>
        <p:nvPicPr>
          <p:cNvPr id="91" name="Google Shape;91;p14"/>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rimson Lily 2">
  <p:cSld name="TITLE_4">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703167" y="1260200"/>
            <a:ext cx="7058100" cy="2973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Font typeface="Roboto"/>
              <a:buNone/>
              <a:defRPr b="1" sz="5300">
                <a:solidFill>
                  <a:schemeClr val="lt1"/>
                </a:solidFill>
                <a:latin typeface="Roboto"/>
                <a:ea typeface="Roboto"/>
                <a:cs typeface="Roboto"/>
                <a:sym typeface="Roboto"/>
              </a:defRPr>
            </a:lvl1pPr>
            <a:lvl2pPr lvl="1" algn="l">
              <a:lnSpc>
                <a:spcPct val="100000"/>
              </a:lnSpc>
              <a:spcBef>
                <a:spcPts val="0"/>
              </a:spcBef>
              <a:spcAft>
                <a:spcPts val="0"/>
              </a:spcAft>
              <a:buSzPts val="3700"/>
              <a:buNone/>
              <a:defRPr>
                <a:latin typeface="Roboto"/>
                <a:ea typeface="Roboto"/>
                <a:cs typeface="Roboto"/>
                <a:sym typeface="Roboto"/>
              </a:defRPr>
            </a:lvl2pPr>
            <a:lvl3pPr lvl="2" algn="l">
              <a:lnSpc>
                <a:spcPct val="100000"/>
              </a:lnSpc>
              <a:spcBef>
                <a:spcPts val="0"/>
              </a:spcBef>
              <a:spcAft>
                <a:spcPts val="0"/>
              </a:spcAft>
              <a:buSzPts val="3700"/>
              <a:buNone/>
              <a:defRPr>
                <a:latin typeface="Roboto"/>
                <a:ea typeface="Roboto"/>
                <a:cs typeface="Roboto"/>
                <a:sym typeface="Roboto"/>
              </a:defRPr>
            </a:lvl3pPr>
            <a:lvl4pPr lvl="3" algn="l">
              <a:lnSpc>
                <a:spcPct val="100000"/>
              </a:lnSpc>
              <a:spcBef>
                <a:spcPts val="0"/>
              </a:spcBef>
              <a:spcAft>
                <a:spcPts val="0"/>
              </a:spcAft>
              <a:buSzPts val="3700"/>
              <a:buNone/>
              <a:defRPr>
                <a:latin typeface="Roboto"/>
                <a:ea typeface="Roboto"/>
                <a:cs typeface="Roboto"/>
                <a:sym typeface="Roboto"/>
              </a:defRPr>
            </a:lvl4pPr>
            <a:lvl5pPr lvl="4" algn="l">
              <a:lnSpc>
                <a:spcPct val="100000"/>
              </a:lnSpc>
              <a:spcBef>
                <a:spcPts val="0"/>
              </a:spcBef>
              <a:spcAft>
                <a:spcPts val="0"/>
              </a:spcAft>
              <a:buSzPts val="3700"/>
              <a:buNone/>
              <a:defRPr>
                <a:latin typeface="Roboto"/>
                <a:ea typeface="Roboto"/>
                <a:cs typeface="Roboto"/>
                <a:sym typeface="Roboto"/>
              </a:defRPr>
            </a:lvl5pPr>
            <a:lvl6pPr lvl="5" algn="l">
              <a:lnSpc>
                <a:spcPct val="100000"/>
              </a:lnSpc>
              <a:spcBef>
                <a:spcPts val="0"/>
              </a:spcBef>
              <a:spcAft>
                <a:spcPts val="0"/>
              </a:spcAft>
              <a:buSzPts val="3700"/>
              <a:buNone/>
              <a:defRPr>
                <a:latin typeface="Roboto"/>
                <a:ea typeface="Roboto"/>
                <a:cs typeface="Roboto"/>
                <a:sym typeface="Roboto"/>
              </a:defRPr>
            </a:lvl6pPr>
            <a:lvl7pPr lvl="6" algn="l">
              <a:lnSpc>
                <a:spcPct val="100000"/>
              </a:lnSpc>
              <a:spcBef>
                <a:spcPts val="0"/>
              </a:spcBef>
              <a:spcAft>
                <a:spcPts val="0"/>
              </a:spcAft>
              <a:buSzPts val="3700"/>
              <a:buNone/>
              <a:defRPr>
                <a:latin typeface="Roboto"/>
                <a:ea typeface="Roboto"/>
                <a:cs typeface="Roboto"/>
                <a:sym typeface="Roboto"/>
              </a:defRPr>
            </a:lvl7pPr>
            <a:lvl8pPr lvl="7" algn="l">
              <a:lnSpc>
                <a:spcPct val="100000"/>
              </a:lnSpc>
              <a:spcBef>
                <a:spcPts val="0"/>
              </a:spcBef>
              <a:spcAft>
                <a:spcPts val="0"/>
              </a:spcAft>
              <a:buSzPts val="3700"/>
              <a:buNone/>
              <a:defRPr>
                <a:latin typeface="Roboto"/>
                <a:ea typeface="Roboto"/>
                <a:cs typeface="Roboto"/>
                <a:sym typeface="Roboto"/>
              </a:defRPr>
            </a:lvl8pPr>
            <a:lvl9pPr lvl="8" algn="l">
              <a:lnSpc>
                <a:spcPct val="100000"/>
              </a:lnSpc>
              <a:spcBef>
                <a:spcPts val="0"/>
              </a:spcBef>
              <a:spcAft>
                <a:spcPts val="0"/>
              </a:spcAft>
              <a:buSzPts val="3700"/>
              <a:buNone/>
              <a:defRPr>
                <a:latin typeface="Roboto"/>
                <a:ea typeface="Roboto"/>
                <a:cs typeface="Roboto"/>
                <a:sym typeface="Roboto"/>
              </a:defRPr>
            </a:lvl9pPr>
          </a:lstStyle>
          <a:p/>
        </p:txBody>
      </p:sp>
      <p:sp>
        <p:nvSpPr>
          <p:cNvPr id="98" name="Google Shape;98;p16"/>
          <p:cNvSpPr txBox="1"/>
          <p:nvPr>
            <p:ph idx="1" type="subTitle"/>
          </p:nvPr>
        </p:nvSpPr>
        <p:spPr>
          <a:xfrm>
            <a:off x="703167" y="4713173"/>
            <a:ext cx="6030900" cy="17505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400"/>
              <a:buNone/>
              <a:defRPr b="0">
                <a:solidFill>
                  <a:schemeClr val="lt1"/>
                </a:solidFill>
              </a:defRPr>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cxnSp>
        <p:nvCxnSpPr>
          <p:cNvPr id="99" name="Google Shape;99;p16"/>
          <p:cNvCxnSpPr/>
          <p:nvPr/>
        </p:nvCxnSpPr>
        <p:spPr>
          <a:xfrm flipH="1" rot="10800000">
            <a:off x="847033" y="4402407"/>
            <a:ext cx="5799300" cy="5700"/>
          </a:xfrm>
          <a:prstGeom prst="straightConnector1">
            <a:avLst/>
          </a:prstGeom>
          <a:noFill/>
          <a:ln cap="flat" cmpd="sng" w="19050">
            <a:solidFill>
              <a:schemeClr val="accent4"/>
            </a:solidFill>
            <a:prstDash val="solid"/>
            <a:round/>
            <a:headEnd len="sm" w="sm" type="none"/>
            <a:tailEnd len="sm" w="sm" type="none"/>
          </a:ln>
        </p:spPr>
      </p:cxnSp>
      <p:pic>
        <p:nvPicPr>
          <p:cNvPr id="100" name="Google Shape;100;p16"/>
          <p:cNvPicPr preferRelativeResize="0"/>
          <p:nvPr/>
        </p:nvPicPr>
        <p:blipFill>
          <a:blip r:embed="rId3">
            <a:alphaModFix/>
          </a:blip>
          <a:stretch>
            <a:fillRect/>
          </a:stretch>
        </p:blipFill>
        <p:spPr>
          <a:xfrm>
            <a:off x="7876700" y="5803733"/>
            <a:ext cx="3724769" cy="562800"/>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384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y Lily 2">
  <p:cSld name="TITLE_4_1">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703167" y="1260200"/>
            <a:ext cx="7274400" cy="2973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Font typeface="Roboto"/>
              <a:buNone/>
              <a:defRPr b="1" sz="5300">
                <a:solidFill>
                  <a:schemeClr val="lt1"/>
                </a:solidFill>
                <a:latin typeface="Roboto"/>
                <a:ea typeface="Roboto"/>
                <a:cs typeface="Roboto"/>
                <a:sym typeface="Roboto"/>
              </a:defRPr>
            </a:lvl1pPr>
            <a:lvl2pPr lvl="1" algn="l">
              <a:lnSpc>
                <a:spcPct val="100000"/>
              </a:lnSpc>
              <a:spcBef>
                <a:spcPts val="0"/>
              </a:spcBef>
              <a:spcAft>
                <a:spcPts val="0"/>
              </a:spcAft>
              <a:buSzPts val="3700"/>
              <a:buNone/>
              <a:defRPr>
                <a:latin typeface="Roboto"/>
                <a:ea typeface="Roboto"/>
                <a:cs typeface="Roboto"/>
                <a:sym typeface="Roboto"/>
              </a:defRPr>
            </a:lvl2pPr>
            <a:lvl3pPr lvl="2" algn="l">
              <a:lnSpc>
                <a:spcPct val="100000"/>
              </a:lnSpc>
              <a:spcBef>
                <a:spcPts val="0"/>
              </a:spcBef>
              <a:spcAft>
                <a:spcPts val="0"/>
              </a:spcAft>
              <a:buSzPts val="3700"/>
              <a:buNone/>
              <a:defRPr>
                <a:latin typeface="Roboto"/>
                <a:ea typeface="Roboto"/>
                <a:cs typeface="Roboto"/>
                <a:sym typeface="Roboto"/>
              </a:defRPr>
            </a:lvl3pPr>
            <a:lvl4pPr lvl="3" algn="l">
              <a:lnSpc>
                <a:spcPct val="100000"/>
              </a:lnSpc>
              <a:spcBef>
                <a:spcPts val="0"/>
              </a:spcBef>
              <a:spcAft>
                <a:spcPts val="0"/>
              </a:spcAft>
              <a:buSzPts val="3700"/>
              <a:buNone/>
              <a:defRPr>
                <a:latin typeface="Roboto"/>
                <a:ea typeface="Roboto"/>
                <a:cs typeface="Roboto"/>
                <a:sym typeface="Roboto"/>
              </a:defRPr>
            </a:lvl4pPr>
            <a:lvl5pPr lvl="4" algn="l">
              <a:lnSpc>
                <a:spcPct val="100000"/>
              </a:lnSpc>
              <a:spcBef>
                <a:spcPts val="0"/>
              </a:spcBef>
              <a:spcAft>
                <a:spcPts val="0"/>
              </a:spcAft>
              <a:buSzPts val="3700"/>
              <a:buNone/>
              <a:defRPr>
                <a:latin typeface="Roboto"/>
                <a:ea typeface="Roboto"/>
                <a:cs typeface="Roboto"/>
                <a:sym typeface="Roboto"/>
              </a:defRPr>
            </a:lvl5pPr>
            <a:lvl6pPr lvl="5" algn="l">
              <a:lnSpc>
                <a:spcPct val="100000"/>
              </a:lnSpc>
              <a:spcBef>
                <a:spcPts val="0"/>
              </a:spcBef>
              <a:spcAft>
                <a:spcPts val="0"/>
              </a:spcAft>
              <a:buSzPts val="3700"/>
              <a:buNone/>
              <a:defRPr>
                <a:latin typeface="Roboto"/>
                <a:ea typeface="Roboto"/>
                <a:cs typeface="Roboto"/>
                <a:sym typeface="Roboto"/>
              </a:defRPr>
            </a:lvl6pPr>
            <a:lvl7pPr lvl="6" algn="l">
              <a:lnSpc>
                <a:spcPct val="100000"/>
              </a:lnSpc>
              <a:spcBef>
                <a:spcPts val="0"/>
              </a:spcBef>
              <a:spcAft>
                <a:spcPts val="0"/>
              </a:spcAft>
              <a:buSzPts val="3700"/>
              <a:buNone/>
              <a:defRPr>
                <a:latin typeface="Roboto"/>
                <a:ea typeface="Roboto"/>
                <a:cs typeface="Roboto"/>
                <a:sym typeface="Roboto"/>
              </a:defRPr>
            </a:lvl7pPr>
            <a:lvl8pPr lvl="7" algn="l">
              <a:lnSpc>
                <a:spcPct val="100000"/>
              </a:lnSpc>
              <a:spcBef>
                <a:spcPts val="0"/>
              </a:spcBef>
              <a:spcAft>
                <a:spcPts val="0"/>
              </a:spcAft>
              <a:buSzPts val="3700"/>
              <a:buNone/>
              <a:defRPr>
                <a:latin typeface="Roboto"/>
                <a:ea typeface="Roboto"/>
                <a:cs typeface="Roboto"/>
                <a:sym typeface="Roboto"/>
              </a:defRPr>
            </a:lvl8pPr>
            <a:lvl9pPr lvl="8" algn="l">
              <a:lnSpc>
                <a:spcPct val="100000"/>
              </a:lnSpc>
              <a:spcBef>
                <a:spcPts val="0"/>
              </a:spcBef>
              <a:spcAft>
                <a:spcPts val="0"/>
              </a:spcAft>
              <a:buSzPts val="3700"/>
              <a:buNone/>
              <a:defRPr>
                <a:latin typeface="Roboto"/>
                <a:ea typeface="Roboto"/>
                <a:cs typeface="Roboto"/>
                <a:sym typeface="Roboto"/>
              </a:defRPr>
            </a:lvl9pPr>
          </a:lstStyle>
          <a:p/>
        </p:txBody>
      </p:sp>
      <p:sp>
        <p:nvSpPr>
          <p:cNvPr id="103" name="Google Shape;103;p17"/>
          <p:cNvSpPr txBox="1"/>
          <p:nvPr>
            <p:ph idx="1" type="subTitle"/>
          </p:nvPr>
        </p:nvSpPr>
        <p:spPr>
          <a:xfrm>
            <a:off x="703167" y="4713173"/>
            <a:ext cx="6030900" cy="17505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400"/>
              <a:buNone/>
              <a:defRPr b="0">
                <a:solidFill>
                  <a:schemeClr val="lt1"/>
                </a:solidFill>
              </a:defRPr>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cxnSp>
        <p:nvCxnSpPr>
          <p:cNvPr id="104" name="Google Shape;104;p17"/>
          <p:cNvCxnSpPr/>
          <p:nvPr/>
        </p:nvCxnSpPr>
        <p:spPr>
          <a:xfrm flipH="1" rot="10800000">
            <a:off x="847033" y="4402407"/>
            <a:ext cx="5799300" cy="5700"/>
          </a:xfrm>
          <a:prstGeom prst="straightConnector1">
            <a:avLst/>
          </a:prstGeom>
          <a:noFill/>
          <a:ln cap="flat" cmpd="sng" w="19050">
            <a:solidFill>
              <a:schemeClr val="accent4"/>
            </a:solidFill>
            <a:prstDash val="solid"/>
            <a:round/>
            <a:headEnd len="sm" w="sm" type="none"/>
            <a:tailEnd len="sm" w="sm" type="none"/>
          </a:ln>
        </p:spPr>
      </p:cxnSp>
      <p:pic>
        <p:nvPicPr>
          <p:cNvPr id="105" name="Google Shape;105;p17"/>
          <p:cNvPicPr preferRelativeResize="0"/>
          <p:nvPr/>
        </p:nvPicPr>
        <p:blipFill>
          <a:blip r:embed="rId3">
            <a:alphaModFix/>
          </a:blip>
          <a:stretch>
            <a:fillRect/>
          </a:stretch>
        </p:blipFill>
        <p:spPr>
          <a:xfrm>
            <a:off x="7876700" y="5803733"/>
            <a:ext cx="3724769" cy="562800"/>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384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Crimson ">
  <p:cSld name="TITLE_3">
    <p:bg>
      <p:bgPr>
        <a:solidFill>
          <a:schemeClr val="lt1"/>
        </a:solidFill>
      </p:bgPr>
    </p:bg>
    <p:spTree>
      <p:nvGrpSpPr>
        <p:cNvPr id="106" name="Shape 106"/>
        <p:cNvGrpSpPr/>
        <p:nvPr/>
      </p:nvGrpSpPr>
      <p:grpSpPr>
        <a:xfrm>
          <a:off x="0" y="0"/>
          <a:ext cx="0" cy="0"/>
          <a:chOff x="0" y="0"/>
          <a:chExt cx="0" cy="0"/>
        </a:xfrm>
      </p:grpSpPr>
      <p:sp>
        <p:nvSpPr>
          <p:cNvPr id="107" name="Google Shape;107;p18"/>
          <p:cNvSpPr/>
          <p:nvPr/>
        </p:nvSpPr>
        <p:spPr>
          <a:xfrm>
            <a:off x="0" y="0"/>
            <a:ext cx="6300900" cy="6858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08" name="Google Shape;108;p18"/>
          <p:cNvSpPr txBox="1"/>
          <p:nvPr>
            <p:ph type="title"/>
          </p:nvPr>
        </p:nvSpPr>
        <p:spPr>
          <a:xfrm>
            <a:off x="703167" y="1567355"/>
            <a:ext cx="4884300" cy="2973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None/>
              <a:defRPr sz="5300">
                <a:solidFill>
                  <a:schemeClr val="lt1"/>
                </a:solidFill>
              </a:defRPr>
            </a:lvl1pPr>
            <a:lvl2pPr lvl="1" algn="l">
              <a:lnSpc>
                <a:spcPct val="100000"/>
              </a:lnSpc>
              <a:spcBef>
                <a:spcPts val="0"/>
              </a:spcBef>
              <a:spcAft>
                <a:spcPts val="0"/>
              </a:spcAft>
              <a:buSzPts val="3700"/>
              <a:buNone/>
              <a:defRPr>
                <a:latin typeface="Roboto"/>
                <a:ea typeface="Roboto"/>
                <a:cs typeface="Roboto"/>
                <a:sym typeface="Roboto"/>
              </a:defRPr>
            </a:lvl2pPr>
            <a:lvl3pPr lvl="2" algn="l">
              <a:lnSpc>
                <a:spcPct val="100000"/>
              </a:lnSpc>
              <a:spcBef>
                <a:spcPts val="0"/>
              </a:spcBef>
              <a:spcAft>
                <a:spcPts val="0"/>
              </a:spcAft>
              <a:buSzPts val="3700"/>
              <a:buNone/>
              <a:defRPr>
                <a:latin typeface="Roboto"/>
                <a:ea typeface="Roboto"/>
                <a:cs typeface="Roboto"/>
                <a:sym typeface="Roboto"/>
              </a:defRPr>
            </a:lvl3pPr>
            <a:lvl4pPr lvl="3" algn="l">
              <a:lnSpc>
                <a:spcPct val="100000"/>
              </a:lnSpc>
              <a:spcBef>
                <a:spcPts val="0"/>
              </a:spcBef>
              <a:spcAft>
                <a:spcPts val="0"/>
              </a:spcAft>
              <a:buSzPts val="3700"/>
              <a:buNone/>
              <a:defRPr>
                <a:latin typeface="Roboto"/>
                <a:ea typeface="Roboto"/>
                <a:cs typeface="Roboto"/>
                <a:sym typeface="Roboto"/>
              </a:defRPr>
            </a:lvl4pPr>
            <a:lvl5pPr lvl="4" algn="l">
              <a:lnSpc>
                <a:spcPct val="100000"/>
              </a:lnSpc>
              <a:spcBef>
                <a:spcPts val="0"/>
              </a:spcBef>
              <a:spcAft>
                <a:spcPts val="0"/>
              </a:spcAft>
              <a:buSzPts val="3700"/>
              <a:buNone/>
              <a:defRPr>
                <a:latin typeface="Roboto"/>
                <a:ea typeface="Roboto"/>
                <a:cs typeface="Roboto"/>
                <a:sym typeface="Roboto"/>
              </a:defRPr>
            </a:lvl5pPr>
            <a:lvl6pPr lvl="5" algn="l">
              <a:lnSpc>
                <a:spcPct val="100000"/>
              </a:lnSpc>
              <a:spcBef>
                <a:spcPts val="0"/>
              </a:spcBef>
              <a:spcAft>
                <a:spcPts val="0"/>
              </a:spcAft>
              <a:buSzPts val="3700"/>
              <a:buNone/>
              <a:defRPr>
                <a:latin typeface="Roboto"/>
                <a:ea typeface="Roboto"/>
                <a:cs typeface="Roboto"/>
                <a:sym typeface="Roboto"/>
              </a:defRPr>
            </a:lvl6pPr>
            <a:lvl7pPr lvl="6" algn="l">
              <a:lnSpc>
                <a:spcPct val="100000"/>
              </a:lnSpc>
              <a:spcBef>
                <a:spcPts val="0"/>
              </a:spcBef>
              <a:spcAft>
                <a:spcPts val="0"/>
              </a:spcAft>
              <a:buSzPts val="3700"/>
              <a:buNone/>
              <a:defRPr>
                <a:latin typeface="Roboto"/>
                <a:ea typeface="Roboto"/>
                <a:cs typeface="Roboto"/>
                <a:sym typeface="Roboto"/>
              </a:defRPr>
            </a:lvl7pPr>
            <a:lvl8pPr lvl="7" algn="l">
              <a:lnSpc>
                <a:spcPct val="100000"/>
              </a:lnSpc>
              <a:spcBef>
                <a:spcPts val="0"/>
              </a:spcBef>
              <a:spcAft>
                <a:spcPts val="0"/>
              </a:spcAft>
              <a:buSzPts val="3700"/>
              <a:buNone/>
              <a:defRPr>
                <a:latin typeface="Roboto"/>
                <a:ea typeface="Roboto"/>
                <a:cs typeface="Roboto"/>
                <a:sym typeface="Roboto"/>
              </a:defRPr>
            </a:lvl8pPr>
            <a:lvl9pPr lvl="8" algn="l">
              <a:lnSpc>
                <a:spcPct val="100000"/>
              </a:lnSpc>
              <a:spcBef>
                <a:spcPts val="0"/>
              </a:spcBef>
              <a:spcAft>
                <a:spcPts val="0"/>
              </a:spcAft>
              <a:buSzPts val="3700"/>
              <a:buNone/>
              <a:defRPr>
                <a:latin typeface="Roboto"/>
                <a:ea typeface="Roboto"/>
                <a:cs typeface="Roboto"/>
                <a:sym typeface="Roboto"/>
              </a:defRPr>
            </a:lvl9pPr>
          </a:lstStyle>
          <a:p/>
        </p:txBody>
      </p:sp>
      <p:cxnSp>
        <p:nvCxnSpPr>
          <p:cNvPr id="109" name="Google Shape;109;p18"/>
          <p:cNvCxnSpPr/>
          <p:nvPr/>
        </p:nvCxnSpPr>
        <p:spPr>
          <a:xfrm>
            <a:off x="847033" y="4715255"/>
            <a:ext cx="4209900" cy="0"/>
          </a:xfrm>
          <a:prstGeom prst="straightConnector1">
            <a:avLst/>
          </a:prstGeom>
          <a:noFill/>
          <a:ln cap="flat" cmpd="sng" w="19050">
            <a:solidFill>
              <a:schemeClr val="accent4"/>
            </a:solidFill>
            <a:prstDash val="solid"/>
            <a:round/>
            <a:headEnd len="sm" w="sm" type="none"/>
            <a:tailEnd len="sm" w="sm" type="none"/>
          </a:ln>
        </p:spPr>
      </p:cxnSp>
      <p:sp>
        <p:nvSpPr>
          <p:cNvPr id="110" name="Google Shape;110;p18"/>
          <p:cNvSpPr txBox="1"/>
          <p:nvPr>
            <p:ph idx="1" type="subTitle"/>
          </p:nvPr>
        </p:nvSpPr>
        <p:spPr>
          <a:xfrm>
            <a:off x="703167" y="5020321"/>
            <a:ext cx="6030900" cy="17505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300"/>
              <a:buNone/>
              <a:defRPr b="0" sz="2100">
                <a:solidFill>
                  <a:schemeClr val="lt1"/>
                </a:solidFill>
              </a:defRPr>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111" name="Google Shape;111;p18"/>
          <p:cNvSpPr txBox="1"/>
          <p:nvPr>
            <p:ph idx="2" type="body"/>
          </p:nvPr>
        </p:nvSpPr>
        <p:spPr>
          <a:xfrm>
            <a:off x="7150533" y="1176133"/>
            <a:ext cx="4464300" cy="3764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id="112" name="Google Shape;112;p18"/>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384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Gray Angle">
  <p:cSld name="TITLE_3_1">
    <p:bg>
      <p:bgPr>
        <a:solidFill>
          <a:schemeClr val="lt1"/>
        </a:solidFill>
      </p:bgPr>
    </p:bg>
    <p:spTree>
      <p:nvGrpSpPr>
        <p:cNvPr id="113" name="Shape 113"/>
        <p:cNvGrpSpPr/>
        <p:nvPr/>
      </p:nvGrpSpPr>
      <p:grpSpPr>
        <a:xfrm>
          <a:off x="0" y="0"/>
          <a:ext cx="0" cy="0"/>
          <a:chOff x="0" y="0"/>
          <a:chExt cx="0" cy="0"/>
        </a:xfrm>
      </p:grpSpPr>
      <p:sp>
        <p:nvSpPr>
          <p:cNvPr id="114" name="Google Shape;114;p19"/>
          <p:cNvSpPr/>
          <p:nvPr/>
        </p:nvSpPr>
        <p:spPr>
          <a:xfrm>
            <a:off x="0" y="0"/>
            <a:ext cx="6300900" cy="6858000"/>
          </a:xfrm>
          <a:prstGeom prst="rect">
            <a:avLst/>
          </a:prstGeom>
          <a:solidFill>
            <a:srgbClr val="53565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15" name="Google Shape;115;p19"/>
          <p:cNvSpPr txBox="1"/>
          <p:nvPr>
            <p:ph type="title"/>
          </p:nvPr>
        </p:nvSpPr>
        <p:spPr>
          <a:xfrm>
            <a:off x="703167" y="1567355"/>
            <a:ext cx="4884300" cy="2973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700"/>
              <a:buNone/>
              <a:defRPr sz="5300">
                <a:solidFill>
                  <a:schemeClr val="lt1"/>
                </a:solidFill>
              </a:defRPr>
            </a:lvl1pPr>
            <a:lvl2pPr lvl="1" algn="l">
              <a:lnSpc>
                <a:spcPct val="100000"/>
              </a:lnSpc>
              <a:spcBef>
                <a:spcPts val="0"/>
              </a:spcBef>
              <a:spcAft>
                <a:spcPts val="0"/>
              </a:spcAft>
              <a:buSzPts val="3700"/>
              <a:buNone/>
              <a:defRPr>
                <a:latin typeface="Roboto"/>
                <a:ea typeface="Roboto"/>
                <a:cs typeface="Roboto"/>
                <a:sym typeface="Roboto"/>
              </a:defRPr>
            </a:lvl2pPr>
            <a:lvl3pPr lvl="2" algn="l">
              <a:lnSpc>
                <a:spcPct val="100000"/>
              </a:lnSpc>
              <a:spcBef>
                <a:spcPts val="0"/>
              </a:spcBef>
              <a:spcAft>
                <a:spcPts val="0"/>
              </a:spcAft>
              <a:buSzPts val="3700"/>
              <a:buNone/>
              <a:defRPr>
                <a:latin typeface="Roboto"/>
                <a:ea typeface="Roboto"/>
                <a:cs typeface="Roboto"/>
                <a:sym typeface="Roboto"/>
              </a:defRPr>
            </a:lvl3pPr>
            <a:lvl4pPr lvl="3" algn="l">
              <a:lnSpc>
                <a:spcPct val="100000"/>
              </a:lnSpc>
              <a:spcBef>
                <a:spcPts val="0"/>
              </a:spcBef>
              <a:spcAft>
                <a:spcPts val="0"/>
              </a:spcAft>
              <a:buSzPts val="3700"/>
              <a:buNone/>
              <a:defRPr>
                <a:latin typeface="Roboto"/>
                <a:ea typeface="Roboto"/>
                <a:cs typeface="Roboto"/>
                <a:sym typeface="Roboto"/>
              </a:defRPr>
            </a:lvl4pPr>
            <a:lvl5pPr lvl="4" algn="l">
              <a:lnSpc>
                <a:spcPct val="100000"/>
              </a:lnSpc>
              <a:spcBef>
                <a:spcPts val="0"/>
              </a:spcBef>
              <a:spcAft>
                <a:spcPts val="0"/>
              </a:spcAft>
              <a:buSzPts val="3700"/>
              <a:buNone/>
              <a:defRPr>
                <a:latin typeface="Roboto"/>
                <a:ea typeface="Roboto"/>
                <a:cs typeface="Roboto"/>
                <a:sym typeface="Roboto"/>
              </a:defRPr>
            </a:lvl5pPr>
            <a:lvl6pPr lvl="5" algn="l">
              <a:lnSpc>
                <a:spcPct val="100000"/>
              </a:lnSpc>
              <a:spcBef>
                <a:spcPts val="0"/>
              </a:spcBef>
              <a:spcAft>
                <a:spcPts val="0"/>
              </a:spcAft>
              <a:buSzPts val="3700"/>
              <a:buNone/>
              <a:defRPr>
                <a:latin typeface="Roboto"/>
                <a:ea typeface="Roboto"/>
                <a:cs typeface="Roboto"/>
                <a:sym typeface="Roboto"/>
              </a:defRPr>
            </a:lvl6pPr>
            <a:lvl7pPr lvl="6" algn="l">
              <a:lnSpc>
                <a:spcPct val="100000"/>
              </a:lnSpc>
              <a:spcBef>
                <a:spcPts val="0"/>
              </a:spcBef>
              <a:spcAft>
                <a:spcPts val="0"/>
              </a:spcAft>
              <a:buSzPts val="3700"/>
              <a:buNone/>
              <a:defRPr>
                <a:latin typeface="Roboto"/>
                <a:ea typeface="Roboto"/>
                <a:cs typeface="Roboto"/>
                <a:sym typeface="Roboto"/>
              </a:defRPr>
            </a:lvl7pPr>
            <a:lvl8pPr lvl="7" algn="l">
              <a:lnSpc>
                <a:spcPct val="100000"/>
              </a:lnSpc>
              <a:spcBef>
                <a:spcPts val="0"/>
              </a:spcBef>
              <a:spcAft>
                <a:spcPts val="0"/>
              </a:spcAft>
              <a:buSzPts val="3700"/>
              <a:buNone/>
              <a:defRPr>
                <a:latin typeface="Roboto"/>
                <a:ea typeface="Roboto"/>
                <a:cs typeface="Roboto"/>
                <a:sym typeface="Roboto"/>
              </a:defRPr>
            </a:lvl8pPr>
            <a:lvl9pPr lvl="8" algn="l">
              <a:lnSpc>
                <a:spcPct val="100000"/>
              </a:lnSpc>
              <a:spcBef>
                <a:spcPts val="0"/>
              </a:spcBef>
              <a:spcAft>
                <a:spcPts val="0"/>
              </a:spcAft>
              <a:buSzPts val="3700"/>
              <a:buNone/>
              <a:defRPr>
                <a:latin typeface="Roboto"/>
                <a:ea typeface="Roboto"/>
                <a:cs typeface="Roboto"/>
                <a:sym typeface="Roboto"/>
              </a:defRPr>
            </a:lvl9pPr>
          </a:lstStyle>
          <a:p/>
        </p:txBody>
      </p:sp>
      <p:cxnSp>
        <p:nvCxnSpPr>
          <p:cNvPr id="116" name="Google Shape;116;p19"/>
          <p:cNvCxnSpPr/>
          <p:nvPr/>
        </p:nvCxnSpPr>
        <p:spPr>
          <a:xfrm>
            <a:off x="847033" y="4715255"/>
            <a:ext cx="4209900" cy="0"/>
          </a:xfrm>
          <a:prstGeom prst="straightConnector1">
            <a:avLst/>
          </a:prstGeom>
          <a:noFill/>
          <a:ln cap="flat" cmpd="sng" w="19050">
            <a:solidFill>
              <a:schemeClr val="accent4"/>
            </a:solidFill>
            <a:prstDash val="solid"/>
            <a:round/>
            <a:headEnd len="sm" w="sm" type="none"/>
            <a:tailEnd len="sm" w="sm" type="none"/>
          </a:ln>
        </p:spPr>
      </p:cxnSp>
      <p:sp>
        <p:nvSpPr>
          <p:cNvPr id="117" name="Google Shape;117;p19"/>
          <p:cNvSpPr txBox="1"/>
          <p:nvPr>
            <p:ph idx="1" type="subTitle"/>
          </p:nvPr>
        </p:nvSpPr>
        <p:spPr>
          <a:xfrm>
            <a:off x="703167" y="5020321"/>
            <a:ext cx="6030900" cy="17505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300"/>
              <a:buNone/>
              <a:defRPr b="0" sz="2100">
                <a:solidFill>
                  <a:schemeClr val="lt1"/>
                </a:solidFill>
              </a:defRPr>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118" name="Google Shape;118;p19"/>
          <p:cNvSpPr txBox="1"/>
          <p:nvPr>
            <p:ph idx="2" type="body"/>
          </p:nvPr>
        </p:nvSpPr>
        <p:spPr>
          <a:xfrm>
            <a:off x="7150533" y="1176133"/>
            <a:ext cx="4464300" cy="3764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id="119" name="Google Shape;119;p19"/>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384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type="secHead">
  <p:cSld name="SECTION_HEADER">
    <p:bg>
      <p:bgPr>
        <a:solidFill>
          <a:schemeClr val="lt1"/>
        </a:solidFill>
      </p:bgPr>
    </p:bg>
    <p:spTree>
      <p:nvGrpSpPr>
        <p:cNvPr id="120" name="Shape 120"/>
        <p:cNvGrpSpPr/>
        <p:nvPr/>
      </p:nvGrpSpPr>
      <p:grpSpPr>
        <a:xfrm>
          <a:off x="0" y="0"/>
          <a:ext cx="0" cy="0"/>
          <a:chOff x="0" y="0"/>
          <a:chExt cx="0" cy="0"/>
        </a:xfrm>
      </p:grpSpPr>
      <p:sp>
        <p:nvSpPr>
          <p:cNvPr id="121" name="Google Shape;121;p20"/>
          <p:cNvSpPr txBox="1"/>
          <p:nvPr>
            <p:ph idx="1" type="body"/>
          </p:nvPr>
        </p:nvSpPr>
        <p:spPr>
          <a:xfrm>
            <a:off x="875633" y="1546767"/>
            <a:ext cx="7361700" cy="38844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2" name="Google Shape;122;p20"/>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123" name="Google Shape;123;p20"/>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SECTION_HEADER_2">
    <p:bg>
      <p:bgPr>
        <a:solidFill>
          <a:schemeClr val="lt1"/>
        </a:solidFill>
      </p:bgPr>
    </p:bg>
    <p:spTree>
      <p:nvGrpSpPr>
        <p:cNvPr id="124" name="Shape 124"/>
        <p:cNvGrpSpPr/>
        <p:nvPr/>
      </p:nvGrpSpPr>
      <p:grpSpPr>
        <a:xfrm>
          <a:off x="0" y="0"/>
          <a:ext cx="0" cy="0"/>
          <a:chOff x="0" y="0"/>
          <a:chExt cx="0" cy="0"/>
        </a:xfrm>
      </p:grpSpPr>
      <p:sp>
        <p:nvSpPr>
          <p:cNvPr id="125" name="Google Shape;125;p21"/>
          <p:cNvSpPr txBox="1"/>
          <p:nvPr>
            <p:ph idx="1" type="body"/>
          </p:nvPr>
        </p:nvSpPr>
        <p:spPr>
          <a:xfrm>
            <a:off x="875633" y="1546767"/>
            <a:ext cx="7361700" cy="38844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6" name="Google Shape;126;p21"/>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SECTION_HEADER_1">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2"/>
          <p:cNvSpPr txBox="1"/>
          <p:nvPr>
            <p:ph idx="1" type="body"/>
          </p:nvPr>
        </p:nvSpPr>
        <p:spPr>
          <a:xfrm>
            <a:off x="875633" y="1546767"/>
            <a:ext cx="7361700" cy="38844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9" name="Google Shape;129;p22"/>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130" name="Google Shape;130;p22"/>
          <p:cNvPicPr preferRelativeResize="0"/>
          <p:nvPr/>
        </p:nvPicPr>
        <p:blipFill>
          <a:blip r:embed="rId3">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1">
  <p:cSld name="SECTION_HEADER_1_1">
    <p:spTree>
      <p:nvGrpSpPr>
        <p:cNvPr id="131" name="Shape 131"/>
        <p:cNvGrpSpPr/>
        <p:nvPr/>
      </p:nvGrpSpPr>
      <p:grpSpPr>
        <a:xfrm>
          <a:off x="0" y="0"/>
          <a:ext cx="0" cy="0"/>
          <a:chOff x="0" y="0"/>
          <a:chExt cx="0" cy="0"/>
        </a:xfrm>
      </p:grpSpPr>
      <p:sp>
        <p:nvSpPr>
          <p:cNvPr id="132" name="Google Shape;132;p23"/>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133" name="Google Shape;133;p23"/>
          <p:cNvPicPr preferRelativeResize="0"/>
          <p:nvPr/>
        </p:nvPicPr>
        <p:blipFill>
          <a:blip r:embed="rId2">
            <a:alphaModFix/>
          </a:blip>
          <a:stretch>
            <a:fillRect/>
          </a:stretch>
        </p:blipFill>
        <p:spPr>
          <a:xfrm>
            <a:off x="7565067" y="5633733"/>
            <a:ext cx="4348032" cy="932000"/>
          </a:xfrm>
          <a:prstGeom prst="rect">
            <a:avLst/>
          </a:prstGeom>
          <a:noFill/>
          <a:ln>
            <a:noFill/>
          </a:ln>
        </p:spPr>
      </p:pic>
      <p:sp>
        <p:nvSpPr>
          <p:cNvPr id="134" name="Google Shape;134;p23"/>
          <p:cNvSpPr/>
          <p:nvPr/>
        </p:nvSpPr>
        <p:spPr>
          <a:xfrm>
            <a:off x="609600"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35" name="Google Shape;135;p23"/>
          <p:cNvSpPr txBox="1"/>
          <p:nvPr>
            <p:ph hasCustomPrompt="1" idx="2" type="title"/>
          </p:nvPr>
        </p:nvSpPr>
        <p:spPr>
          <a:xfrm>
            <a:off x="751600"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36" name="Google Shape;136;p23"/>
          <p:cNvSpPr txBox="1"/>
          <p:nvPr>
            <p:ph idx="1" type="subTitle"/>
          </p:nvPr>
        </p:nvSpPr>
        <p:spPr>
          <a:xfrm>
            <a:off x="751600"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37" name="Google Shape;137;p23"/>
          <p:cNvSpPr/>
          <p:nvPr/>
        </p:nvSpPr>
        <p:spPr>
          <a:xfrm>
            <a:off x="822867"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38" name="Google Shape;138;p23"/>
          <p:cNvSpPr/>
          <p:nvPr/>
        </p:nvSpPr>
        <p:spPr>
          <a:xfrm>
            <a:off x="3496067"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39" name="Google Shape;139;p23"/>
          <p:cNvSpPr txBox="1"/>
          <p:nvPr>
            <p:ph hasCustomPrompt="1" idx="3" type="title"/>
          </p:nvPr>
        </p:nvSpPr>
        <p:spPr>
          <a:xfrm>
            <a:off x="3638067"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40" name="Google Shape;140;p23"/>
          <p:cNvSpPr txBox="1"/>
          <p:nvPr>
            <p:ph idx="4" type="subTitle"/>
          </p:nvPr>
        </p:nvSpPr>
        <p:spPr>
          <a:xfrm>
            <a:off x="3638067"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41" name="Google Shape;141;p23"/>
          <p:cNvSpPr/>
          <p:nvPr/>
        </p:nvSpPr>
        <p:spPr>
          <a:xfrm>
            <a:off x="3709333"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42" name="Google Shape;142;p23"/>
          <p:cNvSpPr/>
          <p:nvPr/>
        </p:nvSpPr>
        <p:spPr>
          <a:xfrm>
            <a:off x="6382533"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43" name="Google Shape;143;p23"/>
          <p:cNvSpPr txBox="1"/>
          <p:nvPr>
            <p:ph hasCustomPrompt="1" idx="5" type="title"/>
          </p:nvPr>
        </p:nvSpPr>
        <p:spPr>
          <a:xfrm>
            <a:off x="6524533"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44" name="Google Shape;144;p23"/>
          <p:cNvSpPr txBox="1"/>
          <p:nvPr>
            <p:ph idx="6" type="subTitle"/>
          </p:nvPr>
        </p:nvSpPr>
        <p:spPr>
          <a:xfrm>
            <a:off x="6524533"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45" name="Google Shape;145;p23"/>
          <p:cNvSpPr/>
          <p:nvPr/>
        </p:nvSpPr>
        <p:spPr>
          <a:xfrm>
            <a:off x="6595800"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46" name="Google Shape;146;p23"/>
          <p:cNvSpPr/>
          <p:nvPr/>
        </p:nvSpPr>
        <p:spPr>
          <a:xfrm>
            <a:off x="9269000"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47" name="Google Shape;147;p23"/>
          <p:cNvSpPr txBox="1"/>
          <p:nvPr>
            <p:ph hasCustomPrompt="1" idx="7" type="title"/>
          </p:nvPr>
        </p:nvSpPr>
        <p:spPr>
          <a:xfrm>
            <a:off x="9411000"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48" name="Google Shape;148;p23"/>
          <p:cNvSpPr txBox="1"/>
          <p:nvPr>
            <p:ph idx="8" type="subTitle"/>
          </p:nvPr>
        </p:nvSpPr>
        <p:spPr>
          <a:xfrm>
            <a:off x="9411000"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49" name="Google Shape;149;p23"/>
          <p:cNvSpPr/>
          <p:nvPr/>
        </p:nvSpPr>
        <p:spPr>
          <a:xfrm>
            <a:off x="9482267"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1 1">
  <p:cSld name="SECTION_HEADER_1_1_1">
    <p:spTree>
      <p:nvGrpSpPr>
        <p:cNvPr id="150" name="Shape 150"/>
        <p:cNvGrpSpPr/>
        <p:nvPr/>
      </p:nvGrpSpPr>
      <p:grpSpPr>
        <a:xfrm>
          <a:off x="0" y="0"/>
          <a:ext cx="0" cy="0"/>
          <a:chOff x="0" y="0"/>
          <a:chExt cx="0" cy="0"/>
        </a:xfrm>
      </p:grpSpPr>
      <p:sp>
        <p:nvSpPr>
          <p:cNvPr id="151" name="Google Shape;151;p24"/>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152" name="Google Shape;152;p24"/>
          <p:cNvPicPr preferRelativeResize="0"/>
          <p:nvPr/>
        </p:nvPicPr>
        <p:blipFill>
          <a:blip r:embed="rId2">
            <a:alphaModFix/>
          </a:blip>
          <a:stretch>
            <a:fillRect/>
          </a:stretch>
        </p:blipFill>
        <p:spPr>
          <a:xfrm>
            <a:off x="7565067" y="5633733"/>
            <a:ext cx="4348032" cy="932000"/>
          </a:xfrm>
          <a:prstGeom prst="rect">
            <a:avLst/>
          </a:prstGeom>
          <a:noFill/>
          <a:ln>
            <a:noFill/>
          </a:ln>
        </p:spPr>
      </p:pic>
      <p:sp>
        <p:nvSpPr>
          <p:cNvPr id="153" name="Google Shape;153;p24"/>
          <p:cNvSpPr/>
          <p:nvPr/>
        </p:nvSpPr>
        <p:spPr>
          <a:xfrm>
            <a:off x="1732667"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54" name="Google Shape;154;p24"/>
          <p:cNvSpPr txBox="1"/>
          <p:nvPr>
            <p:ph hasCustomPrompt="1" idx="2" type="title"/>
          </p:nvPr>
        </p:nvSpPr>
        <p:spPr>
          <a:xfrm>
            <a:off x="1874667"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55" name="Google Shape;155;p24"/>
          <p:cNvSpPr txBox="1"/>
          <p:nvPr>
            <p:ph idx="1" type="subTitle"/>
          </p:nvPr>
        </p:nvSpPr>
        <p:spPr>
          <a:xfrm>
            <a:off x="1874667"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56" name="Google Shape;156;p24"/>
          <p:cNvSpPr/>
          <p:nvPr/>
        </p:nvSpPr>
        <p:spPr>
          <a:xfrm>
            <a:off x="1945933"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57" name="Google Shape;157;p24"/>
          <p:cNvSpPr/>
          <p:nvPr/>
        </p:nvSpPr>
        <p:spPr>
          <a:xfrm>
            <a:off x="4832400"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58" name="Google Shape;158;p24"/>
          <p:cNvSpPr txBox="1"/>
          <p:nvPr>
            <p:ph hasCustomPrompt="1" idx="3" type="title"/>
          </p:nvPr>
        </p:nvSpPr>
        <p:spPr>
          <a:xfrm>
            <a:off x="4974400"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59" name="Google Shape;159;p24"/>
          <p:cNvSpPr txBox="1"/>
          <p:nvPr>
            <p:ph idx="4" type="subTitle"/>
          </p:nvPr>
        </p:nvSpPr>
        <p:spPr>
          <a:xfrm>
            <a:off x="4974400"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60" name="Google Shape;160;p24"/>
          <p:cNvSpPr/>
          <p:nvPr/>
        </p:nvSpPr>
        <p:spPr>
          <a:xfrm>
            <a:off x="5045667"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61" name="Google Shape;161;p24"/>
          <p:cNvSpPr/>
          <p:nvPr/>
        </p:nvSpPr>
        <p:spPr>
          <a:xfrm>
            <a:off x="7932133" y="1739900"/>
            <a:ext cx="2527200" cy="3746400"/>
          </a:xfrm>
          <a:prstGeom prst="rect">
            <a:avLst/>
          </a:prstGeom>
          <a:gradFill>
            <a:gsLst>
              <a:gs pos="0">
                <a:schemeClr val="accent1"/>
              </a:gs>
              <a:gs pos="100000">
                <a:srgbClr val="540303"/>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62" name="Google Shape;162;p24"/>
          <p:cNvSpPr txBox="1"/>
          <p:nvPr>
            <p:ph hasCustomPrompt="1" idx="5" type="title"/>
          </p:nvPr>
        </p:nvSpPr>
        <p:spPr>
          <a:xfrm>
            <a:off x="8074133"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63" name="Google Shape;163;p24"/>
          <p:cNvSpPr txBox="1"/>
          <p:nvPr>
            <p:ph idx="6" type="subTitle"/>
          </p:nvPr>
        </p:nvSpPr>
        <p:spPr>
          <a:xfrm>
            <a:off x="8074133"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64" name="Google Shape;164;p24"/>
          <p:cNvSpPr/>
          <p:nvPr/>
        </p:nvSpPr>
        <p:spPr>
          <a:xfrm>
            <a:off x="8145400"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1 2">
  <p:cSld name="SECTION_HEADER_1_1_2">
    <p:spTree>
      <p:nvGrpSpPr>
        <p:cNvPr id="165" name="Shape 165"/>
        <p:cNvGrpSpPr/>
        <p:nvPr/>
      </p:nvGrpSpPr>
      <p:grpSpPr>
        <a:xfrm>
          <a:off x="0" y="0"/>
          <a:ext cx="0" cy="0"/>
          <a:chOff x="0" y="0"/>
          <a:chExt cx="0" cy="0"/>
        </a:xfrm>
      </p:grpSpPr>
      <p:sp>
        <p:nvSpPr>
          <p:cNvPr id="166" name="Google Shape;166;p25"/>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167" name="Google Shape;167;p25"/>
          <p:cNvPicPr preferRelativeResize="0"/>
          <p:nvPr/>
        </p:nvPicPr>
        <p:blipFill>
          <a:blip r:embed="rId2">
            <a:alphaModFix/>
          </a:blip>
          <a:stretch>
            <a:fillRect/>
          </a:stretch>
        </p:blipFill>
        <p:spPr>
          <a:xfrm>
            <a:off x="7565067" y="5633733"/>
            <a:ext cx="4348032" cy="932000"/>
          </a:xfrm>
          <a:prstGeom prst="rect">
            <a:avLst/>
          </a:prstGeom>
          <a:noFill/>
          <a:ln>
            <a:noFill/>
          </a:ln>
        </p:spPr>
      </p:pic>
      <p:sp>
        <p:nvSpPr>
          <p:cNvPr id="168" name="Google Shape;168;p25"/>
          <p:cNvSpPr/>
          <p:nvPr/>
        </p:nvSpPr>
        <p:spPr>
          <a:xfrm>
            <a:off x="609600"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69" name="Google Shape;169;p25"/>
          <p:cNvSpPr txBox="1"/>
          <p:nvPr>
            <p:ph hasCustomPrompt="1" idx="2" type="title"/>
          </p:nvPr>
        </p:nvSpPr>
        <p:spPr>
          <a:xfrm>
            <a:off x="751600"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70" name="Google Shape;170;p25"/>
          <p:cNvSpPr txBox="1"/>
          <p:nvPr>
            <p:ph idx="1" type="subTitle"/>
          </p:nvPr>
        </p:nvSpPr>
        <p:spPr>
          <a:xfrm>
            <a:off x="751600"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71" name="Google Shape;171;p25"/>
          <p:cNvSpPr/>
          <p:nvPr/>
        </p:nvSpPr>
        <p:spPr>
          <a:xfrm>
            <a:off x="822867"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72" name="Google Shape;172;p25"/>
          <p:cNvSpPr/>
          <p:nvPr/>
        </p:nvSpPr>
        <p:spPr>
          <a:xfrm>
            <a:off x="3496067"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73" name="Google Shape;173;p25"/>
          <p:cNvSpPr txBox="1"/>
          <p:nvPr>
            <p:ph hasCustomPrompt="1" idx="3" type="title"/>
          </p:nvPr>
        </p:nvSpPr>
        <p:spPr>
          <a:xfrm>
            <a:off x="3638067"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74" name="Google Shape;174;p25"/>
          <p:cNvSpPr txBox="1"/>
          <p:nvPr>
            <p:ph idx="4" type="subTitle"/>
          </p:nvPr>
        </p:nvSpPr>
        <p:spPr>
          <a:xfrm>
            <a:off x="3638067"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75" name="Google Shape;175;p25"/>
          <p:cNvSpPr/>
          <p:nvPr/>
        </p:nvSpPr>
        <p:spPr>
          <a:xfrm>
            <a:off x="3709333"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76" name="Google Shape;176;p25"/>
          <p:cNvSpPr/>
          <p:nvPr/>
        </p:nvSpPr>
        <p:spPr>
          <a:xfrm>
            <a:off x="6382533"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77" name="Google Shape;177;p25"/>
          <p:cNvSpPr txBox="1"/>
          <p:nvPr>
            <p:ph hasCustomPrompt="1" idx="5" type="title"/>
          </p:nvPr>
        </p:nvSpPr>
        <p:spPr>
          <a:xfrm>
            <a:off x="6524533"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78" name="Google Shape;178;p25"/>
          <p:cNvSpPr txBox="1"/>
          <p:nvPr>
            <p:ph idx="6" type="subTitle"/>
          </p:nvPr>
        </p:nvSpPr>
        <p:spPr>
          <a:xfrm>
            <a:off x="6524533"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79" name="Google Shape;179;p25"/>
          <p:cNvSpPr/>
          <p:nvPr/>
        </p:nvSpPr>
        <p:spPr>
          <a:xfrm>
            <a:off x="6595800"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80" name="Google Shape;180;p25"/>
          <p:cNvSpPr/>
          <p:nvPr/>
        </p:nvSpPr>
        <p:spPr>
          <a:xfrm>
            <a:off x="9269000"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81" name="Google Shape;181;p25"/>
          <p:cNvSpPr txBox="1"/>
          <p:nvPr>
            <p:ph hasCustomPrompt="1" idx="7" type="title"/>
          </p:nvPr>
        </p:nvSpPr>
        <p:spPr>
          <a:xfrm>
            <a:off x="9411000"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82" name="Google Shape;182;p25"/>
          <p:cNvSpPr txBox="1"/>
          <p:nvPr>
            <p:ph idx="8" type="subTitle"/>
          </p:nvPr>
        </p:nvSpPr>
        <p:spPr>
          <a:xfrm>
            <a:off x="9411000"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83" name="Google Shape;183;p25"/>
          <p:cNvSpPr/>
          <p:nvPr/>
        </p:nvSpPr>
        <p:spPr>
          <a:xfrm>
            <a:off x="9482267"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1 1 1">
  <p:cSld name="SECTION_HEADER_1_1_1_1">
    <p:spTree>
      <p:nvGrpSpPr>
        <p:cNvPr id="184" name="Shape 184"/>
        <p:cNvGrpSpPr/>
        <p:nvPr/>
      </p:nvGrpSpPr>
      <p:grpSpPr>
        <a:xfrm>
          <a:off x="0" y="0"/>
          <a:ext cx="0" cy="0"/>
          <a:chOff x="0" y="0"/>
          <a:chExt cx="0" cy="0"/>
        </a:xfrm>
      </p:grpSpPr>
      <p:sp>
        <p:nvSpPr>
          <p:cNvPr id="185" name="Google Shape;185;p26"/>
          <p:cNvSpPr txBox="1"/>
          <p:nvPr>
            <p:ph type="title"/>
          </p:nvPr>
        </p:nvSpPr>
        <p:spPr>
          <a:xfrm>
            <a:off x="468000" y="593367"/>
            <a:ext cx="101475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186" name="Google Shape;186;p26"/>
          <p:cNvPicPr preferRelativeResize="0"/>
          <p:nvPr/>
        </p:nvPicPr>
        <p:blipFill>
          <a:blip r:embed="rId2">
            <a:alphaModFix/>
          </a:blip>
          <a:stretch>
            <a:fillRect/>
          </a:stretch>
        </p:blipFill>
        <p:spPr>
          <a:xfrm>
            <a:off x="7565067" y="5633733"/>
            <a:ext cx="4348032" cy="932000"/>
          </a:xfrm>
          <a:prstGeom prst="rect">
            <a:avLst/>
          </a:prstGeom>
          <a:noFill/>
          <a:ln>
            <a:noFill/>
          </a:ln>
        </p:spPr>
      </p:pic>
      <p:sp>
        <p:nvSpPr>
          <p:cNvPr id="187" name="Google Shape;187;p26"/>
          <p:cNvSpPr/>
          <p:nvPr/>
        </p:nvSpPr>
        <p:spPr>
          <a:xfrm>
            <a:off x="1732667"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88" name="Google Shape;188;p26"/>
          <p:cNvSpPr txBox="1"/>
          <p:nvPr>
            <p:ph hasCustomPrompt="1" idx="2" type="title"/>
          </p:nvPr>
        </p:nvSpPr>
        <p:spPr>
          <a:xfrm>
            <a:off x="1874667"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89" name="Google Shape;189;p26"/>
          <p:cNvSpPr txBox="1"/>
          <p:nvPr>
            <p:ph idx="1" type="subTitle"/>
          </p:nvPr>
        </p:nvSpPr>
        <p:spPr>
          <a:xfrm>
            <a:off x="1874667"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90" name="Google Shape;190;p26"/>
          <p:cNvSpPr/>
          <p:nvPr/>
        </p:nvSpPr>
        <p:spPr>
          <a:xfrm>
            <a:off x="1945933"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91" name="Google Shape;191;p26"/>
          <p:cNvSpPr/>
          <p:nvPr/>
        </p:nvSpPr>
        <p:spPr>
          <a:xfrm>
            <a:off x="4832400"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92" name="Google Shape;192;p26"/>
          <p:cNvSpPr txBox="1"/>
          <p:nvPr>
            <p:ph hasCustomPrompt="1" idx="3" type="title"/>
          </p:nvPr>
        </p:nvSpPr>
        <p:spPr>
          <a:xfrm>
            <a:off x="4974400"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93" name="Google Shape;193;p26"/>
          <p:cNvSpPr txBox="1"/>
          <p:nvPr>
            <p:ph idx="4" type="subTitle"/>
          </p:nvPr>
        </p:nvSpPr>
        <p:spPr>
          <a:xfrm>
            <a:off x="4974400"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94" name="Google Shape;194;p26"/>
          <p:cNvSpPr/>
          <p:nvPr/>
        </p:nvSpPr>
        <p:spPr>
          <a:xfrm>
            <a:off x="5045667"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95" name="Google Shape;195;p26"/>
          <p:cNvSpPr/>
          <p:nvPr/>
        </p:nvSpPr>
        <p:spPr>
          <a:xfrm>
            <a:off x="7932133" y="1739900"/>
            <a:ext cx="2527200" cy="3746400"/>
          </a:xfrm>
          <a:prstGeom prst="rect">
            <a:avLst/>
          </a:prstGeom>
          <a:gradFill>
            <a:gsLst>
              <a:gs pos="0">
                <a:srgbClr val="999999"/>
              </a:gs>
              <a:gs pos="100000">
                <a:srgbClr val="53565B"/>
              </a:gs>
            </a:gsLst>
            <a:lin ang="5400012" scaled="0"/>
          </a:gra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
        <p:nvSpPr>
          <p:cNvPr id="196" name="Google Shape;196;p26"/>
          <p:cNvSpPr txBox="1"/>
          <p:nvPr>
            <p:ph hasCustomPrompt="1" idx="5" type="title"/>
          </p:nvPr>
        </p:nvSpPr>
        <p:spPr>
          <a:xfrm>
            <a:off x="8074133" y="1243292"/>
            <a:ext cx="2385300" cy="1565700"/>
          </a:xfrm>
          <a:prstGeom prst="rect">
            <a:avLst/>
          </a:prstGeom>
          <a:noFill/>
          <a:ln>
            <a:noFill/>
          </a:ln>
        </p:spPr>
        <p:txBody>
          <a:bodyPr anchorCtr="0" anchor="b" bIns="121900" lIns="121900" spcFirstLastPara="1" rIns="121900" wrap="square" tIns="121900">
            <a:noAutofit/>
          </a:bodyPr>
          <a:lstStyle>
            <a:lvl1pPr lvl="0">
              <a:lnSpc>
                <a:spcPct val="10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ctr">
              <a:lnSpc>
                <a:spcPct val="100000"/>
              </a:lnSpc>
              <a:spcBef>
                <a:spcPts val="0"/>
              </a:spcBef>
              <a:spcAft>
                <a:spcPts val="0"/>
              </a:spcAft>
              <a:buSzPts val="6400"/>
              <a:buFont typeface="Oswald"/>
              <a:buNone/>
              <a:defRPr sz="6400">
                <a:latin typeface="Oswald"/>
                <a:ea typeface="Oswald"/>
                <a:cs typeface="Oswald"/>
                <a:sym typeface="Oswald"/>
              </a:defRPr>
            </a:lvl2pPr>
            <a:lvl3pPr lvl="2" algn="ctr">
              <a:lnSpc>
                <a:spcPct val="100000"/>
              </a:lnSpc>
              <a:spcBef>
                <a:spcPts val="0"/>
              </a:spcBef>
              <a:spcAft>
                <a:spcPts val="0"/>
              </a:spcAft>
              <a:buSzPts val="6400"/>
              <a:buFont typeface="Oswald"/>
              <a:buNone/>
              <a:defRPr sz="6400">
                <a:latin typeface="Oswald"/>
                <a:ea typeface="Oswald"/>
                <a:cs typeface="Oswald"/>
                <a:sym typeface="Oswald"/>
              </a:defRPr>
            </a:lvl3pPr>
            <a:lvl4pPr lvl="3" algn="ctr">
              <a:lnSpc>
                <a:spcPct val="100000"/>
              </a:lnSpc>
              <a:spcBef>
                <a:spcPts val="0"/>
              </a:spcBef>
              <a:spcAft>
                <a:spcPts val="0"/>
              </a:spcAft>
              <a:buSzPts val="6400"/>
              <a:buFont typeface="Oswald"/>
              <a:buNone/>
              <a:defRPr sz="6400">
                <a:latin typeface="Oswald"/>
                <a:ea typeface="Oswald"/>
                <a:cs typeface="Oswald"/>
                <a:sym typeface="Oswald"/>
              </a:defRPr>
            </a:lvl4pPr>
            <a:lvl5pPr lvl="4" algn="ctr">
              <a:lnSpc>
                <a:spcPct val="100000"/>
              </a:lnSpc>
              <a:spcBef>
                <a:spcPts val="0"/>
              </a:spcBef>
              <a:spcAft>
                <a:spcPts val="0"/>
              </a:spcAft>
              <a:buSzPts val="6400"/>
              <a:buFont typeface="Oswald"/>
              <a:buNone/>
              <a:defRPr sz="6400">
                <a:latin typeface="Oswald"/>
                <a:ea typeface="Oswald"/>
                <a:cs typeface="Oswald"/>
                <a:sym typeface="Oswald"/>
              </a:defRPr>
            </a:lvl5pPr>
            <a:lvl6pPr lvl="5" algn="ctr">
              <a:lnSpc>
                <a:spcPct val="100000"/>
              </a:lnSpc>
              <a:spcBef>
                <a:spcPts val="0"/>
              </a:spcBef>
              <a:spcAft>
                <a:spcPts val="0"/>
              </a:spcAft>
              <a:buSzPts val="6400"/>
              <a:buFont typeface="Oswald"/>
              <a:buNone/>
              <a:defRPr sz="6400">
                <a:latin typeface="Oswald"/>
                <a:ea typeface="Oswald"/>
                <a:cs typeface="Oswald"/>
                <a:sym typeface="Oswald"/>
              </a:defRPr>
            </a:lvl6pPr>
            <a:lvl7pPr lvl="6" algn="ctr">
              <a:lnSpc>
                <a:spcPct val="100000"/>
              </a:lnSpc>
              <a:spcBef>
                <a:spcPts val="0"/>
              </a:spcBef>
              <a:spcAft>
                <a:spcPts val="0"/>
              </a:spcAft>
              <a:buSzPts val="6400"/>
              <a:buFont typeface="Oswald"/>
              <a:buNone/>
              <a:defRPr sz="6400">
                <a:latin typeface="Oswald"/>
                <a:ea typeface="Oswald"/>
                <a:cs typeface="Oswald"/>
                <a:sym typeface="Oswald"/>
              </a:defRPr>
            </a:lvl7pPr>
            <a:lvl8pPr lvl="7" algn="ctr">
              <a:lnSpc>
                <a:spcPct val="100000"/>
              </a:lnSpc>
              <a:spcBef>
                <a:spcPts val="0"/>
              </a:spcBef>
              <a:spcAft>
                <a:spcPts val="0"/>
              </a:spcAft>
              <a:buSzPts val="6400"/>
              <a:buFont typeface="Oswald"/>
              <a:buNone/>
              <a:defRPr sz="6400">
                <a:latin typeface="Oswald"/>
                <a:ea typeface="Oswald"/>
                <a:cs typeface="Oswald"/>
                <a:sym typeface="Oswald"/>
              </a:defRPr>
            </a:lvl8pPr>
            <a:lvl9pPr lvl="8" algn="ctr">
              <a:lnSpc>
                <a:spcPct val="100000"/>
              </a:lnSpc>
              <a:spcBef>
                <a:spcPts val="0"/>
              </a:spcBef>
              <a:spcAft>
                <a:spcPts val="0"/>
              </a:spcAft>
              <a:buSzPts val="6400"/>
              <a:buFont typeface="Oswald"/>
              <a:buNone/>
              <a:defRPr sz="6400">
                <a:latin typeface="Oswald"/>
                <a:ea typeface="Oswald"/>
                <a:cs typeface="Oswald"/>
                <a:sym typeface="Oswald"/>
              </a:defRPr>
            </a:lvl9pPr>
          </a:lstStyle>
          <a:p>
            <a:r>
              <a:t>xx%</a:t>
            </a:r>
          </a:p>
        </p:txBody>
      </p:sp>
      <p:sp>
        <p:nvSpPr>
          <p:cNvPr id="197" name="Google Shape;197;p26"/>
          <p:cNvSpPr txBox="1"/>
          <p:nvPr>
            <p:ph idx="6" type="subTitle"/>
          </p:nvPr>
        </p:nvSpPr>
        <p:spPr>
          <a:xfrm>
            <a:off x="8074133" y="2874034"/>
            <a:ext cx="2243100" cy="24096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100"/>
              <a:buNone/>
              <a:defRPr b="0" sz="2000">
                <a:solidFill>
                  <a:schemeClr val="lt1"/>
                </a:solidFill>
              </a:defRPr>
            </a:lvl1pPr>
            <a:lvl2pPr lvl="1" algn="l">
              <a:lnSpc>
                <a:spcPct val="115000"/>
              </a:lnSpc>
              <a:spcBef>
                <a:spcPts val="2100"/>
              </a:spcBef>
              <a:spcAft>
                <a:spcPts val="0"/>
              </a:spcAft>
              <a:buClr>
                <a:schemeClr val="dk1"/>
              </a:buClr>
              <a:buSzPts val="1900"/>
              <a:buNone/>
              <a:defRPr>
                <a:solidFill>
                  <a:schemeClr val="dk1"/>
                </a:solidFill>
              </a:defRPr>
            </a:lvl2pPr>
            <a:lvl3pPr lvl="2" algn="l">
              <a:lnSpc>
                <a:spcPct val="115000"/>
              </a:lnSpc>
              <a:spcBef>
                <a:spcPts val="2100"/>
              </a:spcBef>
              <a:spcAft>
                <a:spcPts val="0"/>
              </a:spcAft>
              <a:buClr>
                <a:schemeClr val="dk1"/>
              </a:buClr>
              <a:buSzPts val="1900"/>
              <a:buNone/>
              <a:defRPr>
                <a:solidFill>
                  <a:schemeClr val="dk1"/>
                </a:solidFill>
              </a:defRPr>
            </a:lvl3pPr>
            <a:lvl4pPr lvl="3" algn="l">
              <a:lnSpc>
                <a:spcPct val="115000"/>
              </a:lnSpc>
              <a:spcBef>
                <a:spcPts val="2100"/>
              </a:spcBef>
              <a:spcAft>
                <a:spcPts val="0"/>
              </a:spcAft>
              <a:buClr>
                <a:schemeClr val="dk1"/>
              </a:buClr>
              <a:buSzPts val="1900"/>
              <a:buNone/>
              <a:defRPr>
                <a:solidFill>
                  <a:schemeClr val="dk1"/>
                </a:solidFill>
              </a:defRPr>
            </a:lvl4pPr>
            <a:lvl5pPr lvl="4" algn="l">
              <a:lnSpc>
                <a:spcPct val="115000"/>
              </a:lnSpc>
              <a:spcBef>
                <a:spcPts val="2100"/>
              </a:spcBef>
              <a:spcAft>
                <a:spcPts val="0"/>
              </a:spcAft>
              <a:buClr>
                <a:schemeClr val="dk1"/>
              </a:buClr>
              <a:buSzPts val="1900"/>
              <a:buNone/>
              <a:defRPr>
                <a:solidFill>
                  <a:schemeClr val="dk1"/>
                </a:solidFill>
              </a:defRPr>
            </a:lvl5pPr>
            <a:lvl6pPr lvl="5" algn="l">
              <a:lnSpc>
                <a:spcPct val="115000"/>
              </a:lnSpc>
              <a:spcBef>
                <a:spcPts val="2100"/>
              </a:spcBef>
              <a:spcAft>
                <a:spcPts val="0"/>
              </a:spcAft>
              <a:buClr>
                <a:schemeClr val="dk1"/>
              </a:buClr>
              <a:buSzPts val="1900"/>
              <a:buNone/>
              <a:defRPr>
                <a:solidFill>
                  <a:schemeClr val="dk1"/>
                </a:solidFill>
              </a:defRPr>
            </a:lvl6pPr>
            <a:lvl7pPr lvl="6" algn="l">
              <a:lnSpc>
                <a:spcPct val="115000"/>
              </a:lnSpc>
              <a:spcBef>
                <a:spcPts val="2100"/>
              </a:spcBef>
              <a:spcAft>
                <a:spcPts val="0"/>
              </a:spcAft>
              <a:buClr>
                <a:schemeClr val="dk1"/>
              </a:buClr>
              <a:buSzPts val="1900"/>
              <a:buNone/>
              <a:defRPr>
                <a:solidFill>
                  <a:schemeClr val="dk1"/>
                </a:solidFill>
              </a:defRPr>
            </a:lvl7pPr>
            <a:lvl8pPr lvl="7" algn="l">
              <a:lnSpc>
                <a:spcPct val="115000"/>
              </a:lnSpc>
              <a:spcBef>
                <a:spcPts val="2100"/>
              </a:spcBef>
              <a:spcAft>
                <a:spcPts val="0"/>
              </a:spcAft>
              <a:buClr>
                <a:schemeClr val="dk1"/>
              </a:buClr>
              <a:buSzPts val="1900"/>
              <a:buNone/>
              <a:defRPr>
                <a:solidFill>
                  <a:schemeClr val="dk1"/>
                </a:solidFill>
              </a:defRPr>
            </a:lvl8pPr>
            <a:lvl9pPr lvl="8" algn="l">
              <a:lnSpc>
                <a:spcPct val="115000"/>
              </a:lnSpc>
              <a:spcBef>
                <a:spcPts val="2100"/>
              </a:spcBef>
              <a:spcAft>
                <a:spcPts val="2100"/>
              </a:spcAft>
              <a:buClr>
                <a:schemeClr val="dk1"/>
              </a:buClr>
              <a:buSzPts val="1900"/>
              <a:buNone/>
              <a:defRPr>
                <a:solidFill>
                  <a:schemeClr val="dk1"/>
                </a:solidFill>
              </a:defRPr>
            </a:lvl9pPr>
          </a:lstStyle>
          <a:p/>
        </p:txBody>
      </p:sp>
      <p:sp>
        <p:nvSpPr>
          <p:cNvPr id="198" name="Google Shape;198;p26"/>
          <p:cNvSpPr/>
          <p:nvPr/>
        </p:nvSpPr>
        <p:spPr>
          <a:xfrm>
            <a:off x="8145400" y="2667367"/>
            <a:ext cx="390000" cy="263700"/>
          </a:xfrm>
          <a:prstGeom prst="mathMinus">
            <a:avLst>
              <a:gd fmla="val 23520" name="adj1"/>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rimson With Logo" type="blank">
  <p:cSld name="BLANK">
    <p:bg>
      <p:bgPr>
        <a:solidFill>
          <a:schemeClr val="accent1"/>
        </a:solidFill>
      </p:bgPr>
    </p:bg>
    <p:spTree>
      <p:nvGrpSpPr>
        <p:cNvPr id="199" name="Shape 199"/>
        <p:cNvGrpSpPr/>
        <p:nvPr/>
      </p:nvGrpSpPr>
      <p:grpSpPr>
        <a:xfrm>
          <a:off x="0" y="0"/>
          <a:ext cx="0" cy="0"/>
          <a:chOff x="0" y="0"/>
          <a:chExt cx="0" cy="0"/>
        </a:xfrm>
      </p:grpSpPr>
      <p:pic>
        <p:nvPicPr>
          <p:cNvPr id="200" name="Google Shape;200;p27"/>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Gray With Logo">
  <p:cSld name="BLANK_1">
    <p:bg>
      <p:bgPr>
        <a:solidFill>
          <a:srgbClr val="53565B"/>
        </a:solidFill>
      </p:bgPr>
    </p:bg>
    <p:spTree>
      <p:nvGrpSpPr>
        <p:cNvPr id="201" name="Shape 201"/>
        <p:cNvGrpSpPr/>
        <p:nvPr/>
      </p:nvGrpSpPr>
      <p:grpSpPr>
        <a:xfrm>
          <a:off x="0" y="0"/>
          <a:ext cx="0" cy="0"/>
          <a:chOff x="0" y="0"/>
          <a:chExt cx="0" cy="0"/>
        </a:xfrm>
      </p:grpSpPr>
      <p:pic>
        <p:nvPicPr>
          <p:cNvPr id="202" name="Google Shape;202;p28"/>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203" name="Shape 203"/>
        <p:cNvGrpSpPr/>
        <p:nvPr/>
      </p:nvGrpSpPr>
      <p:grpSpPr>
        <a:xfrm>
          <a:off x="0" y="0"/>
          <a:ext cx="0" cy="0"/>
          <a:chOff x="0" y="0"/>
          <a:chExt cx="0" cy="0"/>
        </a:xfrm>
      </p:grpSpPr>
      <p:sp>
        <p:nvSpPr>
          <p:cNvPr id="204" name="Google Shape;204;p2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205" name="Google Shape;205;p29"/>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206" name="Shape 206"/>
        <p:cNvGrpSpPr/>
        <p:nvPr/>
      </p:nvGrpSpPr>
      <p:grpSpPr>
        <a:xfrm>
          <a:off x="0" y="0"/>
          <a:ext cx="0" cy="0"/>
          <a:chOff x="0" y="0"/>
          <a:chExt cx="0" cy="0"/>
        </a:xfrm>
      </p:grpSpPr>
      <p:sp>
        <p:nvSpPr>
          <p:cNvPr id="207" name="Google Shape;207;p3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8" name="Google Shape;208;p30"/>
          <p:cNvSpPr txBox="1"/>
          <p:nvPr>
            <p:ph idx="1" type="body"/>
          </p:nvPr>
        </p:nvSpPr>
        <p:spPr>
          <a:xfrm>
            <a:off x="487533" y="13440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09" name="Google Shape;209;p30"/>
          <p:cNvSpPr txBox="1"/>
          <p:nvPr>
            <p:ph idx="2" type="body"/>
          </p:nvPr>
        </p:nvSpPr>
        <p:spPr>
          <a:xfrm>
            <a:off x="6443200" y="1344000"/>
            <a:ext cx="5270700" cy="41700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pic>
        <p:nvPicPr>
          <p:cNvPr id="210" name="Google Shape;210;p30"/>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211" name="Shape 211"/>
        <p:cNvGrpSpPr/>
        <p:nvPr/>
      </p:nvGrpSpPr>
      <p:grpSpPr>
        <a:xfrm>
          <a:off x="0" y="0"/>
          <a:ext cx="0" cy="0"/>
          <a:chOff x="0" y="0"/>
          <a:chExt cx="0" cy="0"/>
        </a:xfrm>
      </p:grpSpPr>
      <p:sp>
        <p:nvSpPr>
          <p:cNvPr id="212" name="Google Shape;212;p31"/>
          <p:cNvSpPr txBox="1"/>
          <p:nvPr>
            <p:ph idx="1" type="body"/>
          </p:nvPr>
        </p:nvSpPr>
        <p:spPr>
          <a:xfrm>
            <a:off x="415600" y="1356967"/>
            <a:ext cx="71553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13" name="Google Shape;213;p3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214" name="Google Shape;214;p31"/>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Light Gray + White">
  <p:cSld name="SECTION_TITLE_AND_DESCRIPTION">
    <p:bg>
      <p:bgPr>
        <a:solidFill>
          <a:schemeClr val="lt1"/>
        </a:solidFill>
      </p:bgPr>
    </p:bg>
    <p:spTree>
      <p:nvGrpSpPr>
        <p:cNvPr id="215" name="Shape 215"/>
        <p:cNvGrpSpPr/>
        <p:nvPr/>
      </p:nvGrpSpPr>
      <p:grpSpPr>
        <a:xfrm>
          <a:off x="0" y="0"/>
          <a:ext cx="0" cy="0"/>
          <a:chOff x="0" y="0"/>
          <a:chExt cx="0" cy="0"/>
        </a:xfrm>
      </p:grpSpPr>
      <p:sp>
        <p:nvSpPr>
          <p:cNvPr id="216" name="Google Shape;216;p32"/>
          <p:cNvSpPr/>
          <p:nvPr/>
        </p:nvSpPr>
        <p:spPr>
          <a:xfrm>
            <a:off x="-546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217" name="Google Shape;217;p3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5500"/>
              <a:buFont typeface="Roboto Black"/>
              <a:buNone/>
              <a:defRPr b="0" sz="5500">
                <a:latin typeface="Roboto Black"/>
                <a:ea typeface="Roboto Black"/>
                <a:cs typeface="Roboto Black"/>
                <a:sym typeface="Roboto Black"/>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218" name="Google Shape;218;p32"/>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2700"/>
              <a:buFont typeface="Roboto Medium"/>
              <a:buNone/>
              <a:defRPr b="0" sz="2700">
                <a:latin typeface="Roboto Medium"/>
                <a:ea typeface="Roboto Medium"/>
                <a:cs typeface="Roboto Medium"/>
                <a:sym typeface="Roboto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9" name="Google Shape;219;p32"/>
          <p:cNvSpPr txBox="1"/>
          <p:nvPr>
            <p:ph idx="2" type="body"/>
          </p:nvPr>
        </p:nvSpPr>
        <p:spPr>
          <a:xfrm>
            <a:off x="6547267" y="1032233"/>
            <a:ext cx="5190900" cy="43521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id="220" name="Google Shape;220;p32"/>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221" name="Shape 221"/>
        <p:cNvGrpSpPr/>
        <p:nvPr/>
      </p:nvGrpSpPr>
      <p:grpSpPr>
        <a:xfrm>
          <a:off x="0" y="0"/>
          <a:ext cx="0" cy="0"/>
          <a:chOff x="0" y="0"/>
          <a:chExt cx="0" cy="0"/>
        </a:xfrm>
      </p:grpSpPr>
      <p:sp>
        <p:nvSpPr>
          <p:cNvPr id="222" name="Google Shape;222;p3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1200"/>
              <a:buFont typeface="Roboto Light"/>
              <a:buNone/>
              <a:defRPr b="0" sz="1200">
                <a:latin typeface="Roboto Light"/>
                <a:ea typeface="Roboto Light"/>
                <a:cs typeface="Roboto Light"/>
                <a:sym typeface="Roboto Light"/>
              </a:defRPr>
            </a:lvl1pPr>
          </a:lstStyle>
          <a:p/>
        </p:txBody>
      </p:sp>
      <p:pic>
        <p:nvPicPr>
          <p:cNvPr id="223" name="Google Shape;223;p33"/>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Crimson">
  <p:cSld name="MAIN_POINT">
    <p:bg>
      <p:bgPr>
        <a:solidFill>
          <a:schemeClr val="accent1"/>
        </a:solidFill>
      </p:bgPr>
    </p:bg>
    <p:spTree>
      <p:nvGrpSpPr>
        <p:cNvPr id="224" name="Shape 224"/>
        <p:cNvGrpSpPr/>
        <p:nvPr/>
      </p:nvGrpSpPr>
      <p:grpSpPr>
        <a:xfrm>
          <a:off x="0" y="0"/>
          <a:ext cx="0" cy="0"/>
          <a:chOff x="0" y="0"/>
          <a:chExt cx="0" cy="0"/>
        </a:xfrm>
      </p:grpSpPr>
      <p:sp>
        <p:nvSpPr>
          <p:cNvPr id="225" name="Google Shape;225;p34"/>
          <p:cNvSpPr txBox="1"/>
          <p:nvPr>
            <p:ph type="title"/>
          </p:nvPr>
        </p:nvSpPr>
        <p:spPr>
          <a:xfrm>
            <a:off x="451800" y="1415933"/>
            <a:ext cx="11288400" cy="2552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rgbClr val="FFFFFF"/>
              </a:buClr>
              <a:buSzPts val="6400"/>
              <a:buFont typeface="Roboto Black"/>
              <a:buNone/>
              <a:defRPr b="0" sz="6400">
                <a:solidFill>
                  <a:srgbClr val="FFFFFF"/>
                </a:solidFill>
                <a:latin typeface="Roboto Black"/>
                <a:ea typeface="Roboto Black"/>
                <a:cs typeface="Roboto Black"/>
                <a:sym typeface="Roboto Black"/>
              </a:defRPr>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pic>
        <p:nvPicPr>
          <p:cNvPr id="226" name="Google Shape;226;p34"/>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Gray">
  <p:cSld name="MAIN_POINT_1">
    <p:bg>
      <p:bgPr>
        <a:solidFill>
          <a:srgbClr val="53565B"/>
        </a:solidFill>
      </p:bgPr>
    </p:bg>
    <p:spTree>
      <p:nvGrpSpPr>
        <p:cNvPr id="227" name="Shape 227"/>
        <p:cNvGrpSpPr/>
        <p:nvPr/>
      </p:nvGrpSpPr>
      <p:grpSpPr>
        <a:xfrm>
          <a:off x="0" y="0"/>
          <a:ext cx="0" cy="0"/>
          <a:chOff x="0" y="0"/>
          <a:chExt cx="0" cy="0"/>
        </a:xfrm>
      </p:grpSpPr>
      <p:sp>
        <p:nvSpPr>
          <p:cNvPr id="228" name="Google Shape;228;p35"/>
          <p:cNvSpPr txBox="1"/>
          <p:nvPr>
            <p:ph type="title"/>
          </p:nvPr>
        </p:nvSpPr>
        <p:spPr>
          <a:xfrm>
            <a:off x="451800" y="1415933"/>
            <a:ext cx="11288400" cy="2552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rgbClr val="FFFFFF"/>
              </a:buClr>
              <a:buSzPts val="6400"/>
              <a:buFont typeface="Roboto Black"/>
              <a:buNone/>
              <a:defRPr b="0" sz="6400">
                <a:solidFill>
                  <a:srgbClr val="FFFFFF"/>
                </a:solidFill>
                <a:latin typeface="Roboto Black"/>
                <a:ea typeface="Roboto Black"/>
                <a:cs typeface="Roboto Black"/>
                <a:sym typeface="Roboto Black"/>
              </a:defRPr>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pic>
        <p:nvPicPr>
          <p:cNvPr id="229" name="Google Shape;229;p35"/>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White">
  <p:cSld name="BIG_NUMBER">
    <p:bg>
      <p:bgPr>
        <a:solidFill>
          <a:schemeClr val="lt1"/>
        </a:solidFill>
      </p:bgPr>
    </p:bg>
    <p:spTree>
      <p:nvGrpSpPr>
        <p:cNvPr id="230" name="Shape 230"/>
        <p:cNvGrpSpPr/>
        <p:nvPr/>
      </p:nvGrpSpPr>
      <p:grpSpPr>
        <a:xfrm>
          <a:off x="0" y="0"/>
          <a:ext cx="0" cy="0"/>
          <a:chOff x="0" y="0"/>
          <a:chExt cx="0" cy="0"/>
        </a:xfrm>
      </p:grpSpPr>
      <p:sp>
        <p:nvSpPr>
          <p:cNvPr id="231" name="Google Shape;231;p36"/>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232" name="Google Shape;232;p36"/>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pic>
        <p:nvPicPr>
          <p:cNvPr id="233" name="Google Shape;233;p36"/>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Crimson">
  <p:cSld name="BIG_NUMBER_1_1">
    <p:bg>
      <p:bgPr>
        <a:solidFill>
          <a:schemeClr val="accent1"/>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chemeClr val="lt1"/>
              </a:buClr>
              <a:buSzPts val="11300"/>
              <a:buNone/>
              <a:defRPr sz="11300">
                <a:solidFill>
                  <a:schemeClr val="lt1"/>
                </a:solidFill>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p:txBody>
      </p:sp>
      <p:sp>
        <p:nvSpPr>
          <p:cNvPr id="236" name="Google Shape;236;p37"/>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Clr>
                <a:schemeClr val="lt1"/>
              </a:buClr>
              <a:buSzPts val="2400"/>
              <a:buChar char="●"/>
              <a:defRPr>
                <a:solidFill>
                  <a:schemeClr val="lt1"/>
                </a:solidFill>
              </a:defRPr>
            </a:lvl1pPr>
            <a:lvl2pPr indent="-349250" lvl="1" marL="914400" algn="ctr">
              <a:lnSpc>
                <a:spcPct val="115000"/>
              </a:lnSpc>
              <a:spcBef>
                <a:spcPts val="2100"/>
              </a:spcBef>
              <a:spcAft>
                <a:spcPts val="0"/>
              </a:spcAft>
              <a:buClr>
                <a:schemeClr val="lt1"/>
              </a:buClr>
              <a:buSzPts val="1900"/>
              <a:buChar char="○"/>
              <a:defRPr>
                <a:solidFill>
                  <a:schemeClr val="lt1"/>
                </a:solidFill>
              </a:defRPr>
            </a:lvl2pPr>
            <a:lvl3pPr indent="-349250" lvl="2" marL="1371600" algn="ctr">
              <a:lnSpc>
                <a:spcPct val="115000"/>
              </a:lnSpc>
              <a:spcBef>
                <a:spcPts val="2100"/>
              </a:spcBef>
              <a:spcAft>
                <a:spcPts val="0"/>
              </a:spcAft>
              <a:buClr>
                <a:schemeClr val="lt1"/>
              </a:buClr>
              <a:buSzPts val="1900"/>
              <a:buChar char="■"/>
              <a:defRPr>
                <a:solidFill>
                  <a:schemeClr val="lt1"/>
                </a:solidFill>
              </a:defRPr>
            </a:lvl3pPr>
            <a:lvl4pPr indent="-349250" lvl="3" marL="1828800" algn="ctr">
              <a:lnSpc>
                <a:spcPct val="115000"/>
              </a:lnSpc>
              <a:spcBef>
                <a:spcPts val="2100"/>
              </a:spcBef>
              <a:spcAft>
                <a:spcPts val="0"/>
              </a:spcAft>
              <a:buClr>
                <a:schemeClr val="lt1"/>
              </a:buClr>
              <a:buSzPts val="1900"/>
              <a:buChar char="●"/>
              <a:defRPr>
                <a:solidFill>
                  <a:schemeClr val="lt1"/>
                </a:solidFill>
              </a:defRPr>
            </a:lvl4pPr>
            <a:lvl5pPr indent="-349250" lvl="4" marL="2286000" algn="ctr">
              <a:lnSpc>
                <a:spcPct val="115000"/>
              </a:lnSpc>
              <a:spcBef>
                <a:spcPts val="2100"/>
              </a:spcBef>
              <a:spcAft>
                <a:spcPts val="0"/>
              </a:spcAft>
              <a:buClr>
                <a:schemeClr val="lt1"/>
              </a:buClr>
              <a:buSzPts val="1900"/>
              <a:buChar char="○"/>
              <a:defRPr>
                <a:solidFill>
                  <a:schemeClr val="lt1"/>
                </a:solidFill>
              </a:defRPr>
            </a:lvl5pPr>
            <a:lvl6pPr indent="-349250" lvl="5" marL="2743200" algn="ctr">
              <a:lnSpc>
                <a:spcPct val="115000"/>
              </a:lnSpc>
              <a:spcBef>
                <a:spcPts val="2100"/>
              </a:spcBef>
              <a:spcAft>
                <a:spcPts val="0"/>
              </a:spcAft>
              <a:buClr>
                <a:schemeClr val="lt1"/>
              </a:buClr>
              <a:buSzPts val="1900"/>
              <a:buChar char="■"/>
              <a:defRPr>
                <a:solidFill>
                  <a:schemeClr val="lt1"/>
                </a:solidFill>
              </a:defRPr>
            </a:lvl6pPr>
            <a:lvl7pPr indent="-349250" lvl="6" marL="3200400" algn="ctr">
              <a:lnSpc>
                <a:spcPct val="115000"/>
              </a:lnSpc>
              <a:spcBef>
                <a:spcPts val="2100"/>
              </a:spcBef>
              <a:spcAft>
                <a:spcPts val="0"/>
              </a:spcAft>
              <a:buClr>
                <a:schemeClr val="lt1"/>
              </a:buClr>
              <a:buSzPts val="1900"/>
              <a:buChar char="●"/>
              <a:defRPr>
                <a:solidFill>
                  <a:schemeClr val="lt1"/>
                </a:solidFill>
              </a:defRPr>
            </a:lvl7pPr>
            <a:lvl8pPr indent="-349250" lvl="7" marL="3657600" algn="ctr">
              <a:lnSpc>
                <a:spcPct val="115000"/>
              </a:lnSpc>
              <a:spcBef>
                <a:spcPts val="2100"/>
              </a:spcBef>
              <a:spcAft>
                <a:spcPts val="0"/>
              </a:spcAft>
              <a:buClr>
                <a:schemeClr val="lt1"/>
              </a:buClr>
              <a:buSzPts val="1900"/>
              <a:buChar char="○"/>
              <a:defRPr>
                <a:solidFill>
                  <a:schemeClr val="lt1"/>
                </a:solidFill>
              </a:defRPr>
            </a:lvl8pPr>
            <a:lvl9pPr indent="-349250" lvl="8" marL="4114800" algn="ctr">
              <a:lnSpc>
                <a:spcPct val="115000"/>
              </a:lnSpc>
              <a:spcBef>
                <a:spcPts val="2100"/>
              </a:spcBef>
              <a:spcAft>
                <a:spcPts val="2100"/>
              </a:spcAft>
              <a:buClr>
                <a:schemeClr val="lt1"/>
              </a:buClr>
              <a:buSzPts val="1900"/>
              <a:buChar char="■"/>
              <a:defRPr>
                <a:solidFill>
                  <a:schemeClr val="lt1"/>
                </a:solidFill>
              </a:defRPr>
            </a:lvl9pPr>
          </a:lstStyle>
          <a:p/>
        </p:txBody>
      </p:sp>
      <p:pic>
        <p:nvPicPr>
          <p:cNvPr id="237" name="Google Shape;237;p37"/>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Gray">
  <p:cSld name="BIG_NUMBER_1">
    <p:bg>
      <p:bgPr>
        <a:solidFill>
          <a:srgbClr val="53565B"/>
        </a:solidFill>
      </p:bgPr>
    </p:bg>
    <p:spTree>
      <p:nvGrpSpPr>
        <p:cNvPr id="238" name="Shape 238"/>
        <p:cNvGrpSpPr/>
        <p:nvPr/>
      </p:nvGrpSpPr>
      <p:grpSpPr>
        <a:xfrm>
          <a:off x="0" y="0"/>
          <a:ext cx="0" cy="0"/>
          <a:chOff x="0" y="0"/>
          <a:chExt cx="0" cy="0"/>
        </a:xfrm>
      </p:grpSpPr>
      <p:sp>
        <p:nvSpPr>
          <p:cNvPr id="239" name="Google Shape;239;p38"/>
          <p:cNvSpPr txBox="1"/>
          <p:nvPr>
            <p:ph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chemeClr val="lt1"/>
              </a:buClr>
              <a:buSzPts val="11300"/>
              <a:buNone/>
              <a:defRPr sz="11300">
                <a:solidFill>
                  <a:schemeClr val="lt1"/>
                </a:solidFill>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p:txBody>
      </p:sp>
      <p:sp>
        <p:nvSpPr>
          <p:cNvPr id="240" name="Google Shape;240;p38"/>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Clr>
                <a:schemeClr val="lt1"/>
              </a:buClr>
              <a:buSzPts val="2400"/>
              <a:buChar char="●"/>
              <a:defRPr>
                <a:solidFill>
                  <a:schemeClr val="lt1"/>
                </a:solidFill>
              </a:defRPr>
            </a:lvl1pPr>
            <a:lvl2pPr indent="-349250" lvl="1" marL="914400" algn="ctr">
              <a:lnSpc>
                <a:spcPct val="115000"/>
              </a:lnSpc>
              <a:spcBef>
                <a:spcPts val="2100"/>
              </a:spcBef>
              <a:spcAft>
                <a:spcPts val="0"/>
              </a:spcAft>
              <a:buClr>
                <a:schemeClr val="lt1"/>
              </a:buClr>
              <a:buSzPts val="1900"/>
              <a:buChar char="○"/>
              <a:defRPr>
                <a:solidFill>
                  <a:schemeClr val="lt1"/>
                </a:solidFill>
              </a:defRPr>
            </a:lvl2pPr>
            <a:lvl3pPr indent="-349250" lvl="2" marL="1371600" algn="ctr">
              <a:lnSpc>
                <a:spcPct val="115000"/>
              </a:lnSpc>
              <a:spcBef>
                <a:spcPts val="2100"/>
              </a:spcBef>
              <a:spcAft>
                <a:spcPts val="0"/>
              </a:spcAft>
              <a:buClr>
                <a:schemeClr val="lt1"/>
              </a:buClr>
              <a:buSzPts val="1900"/>
              <a:buChar char="■"/>
              <a:defRPr>
                <a:solidFill>
                  <a:schemeClr val="lt1"/>
                </a:solidFill>
              </a:defRPr>
            </a:lvl3pPr>
            <a:lvl4pPr indent="-349250" lvl="3" marL="1828800" algn="ctr">
              <a:lnSpc>
                <a:spcPct val="115000"/>
              </a:lnSpc>
              <a:spcBef>
                <a:spcPts val="2100"/>
              </a:spcBef>
              <a:spcAft>
                <a:spcPts val="0"/>
              </a:spcAft>
              <a:buClr>
                <a:schemeClr val="lt1"/>
              </a:buClr>
              <a:buSzPts val="1900"/>
              <a:buChar char="●"/>
              <a:defRPr>
                <a:solidFill>
                  <a:schemeClr val="lt1"/>
                </a:solidFill>
              </a:defRPr>
            </a:lvl4pPr>
            <a:lvl5pPr indent="-349250" lvl="4" marL="2286000" algn="ctr">
              <a:lnSpc>
                <a:spcPct val="115000"/>
              </a:lnSpc>
              <a:spcBef>
                <a:spcPts val="2100"/>
              </a:spcBef>
              <a:spcAft>
                <a:spcPts val="0"/>
              </a:spcAft>
              <a:buClr>
                <a:schemeClr val="lt1"/>
              </a:buClr>
              <a:buSzPts val="1900"/>
              <a:buChar char="○"/>
              <a:defRPr>
                <a:solidFill>
                  <a:schemeClr val="lt1"/>
                </a:solidFill>
              </a:defRPr>
            </a:lvl5pPr>
            <a:lvl6pPr indent="-349250" lvl="5" marL="2743200" algn="ctr">
              <a:lnSpc>
                <a:spcPct val="115000"/>
              </a:lnSpc>
              <a:spcBef>
                <a:spcPts val="2100"/>
              </a:spcBef>
              <a:spcAft>
                <a:spcPts val="0"/>
              </a:spcAft>
              <a:buClr>
                <a:schemeClr val="lt1"/>
              </a:buClr>
              <a:buSzPts val="1900"/>
              <a:buChar char="■"/>
              <a:defRPr>
                <a:solidFill>
                  <a:schemeClr val="lt1"/>
                </a:solidFill>
              </a:defRPr>
            </a:lvl6pPr>
            <a:lvl7pPr indent="-349250" lvl="6" marL="3200400" algn="ctr">
              <a:lnSpc>
                <a:spcPct val="115000"/>
              </a:lnSpc>
              <a:spcBef>
                <a:spcPts val="2100"/>
              </a:spcBef>
              <a:spcAft>
                <a:spcPts val="0"/>
              </a:spcAft>
              <a:buClr>
                <a:schemeClr val="lt1"/>
              </a:buClr>
              <a:buSzPts val="1900"/>
              <a:buChar char="●"/>
              <a:defRPr>
                <a:solidFill>
                  <a:schemeClr val="lt1"/>
                </a:solidFill>
              </a:defRPr>
            </a:lvl7pPr>
            <a:lvl8pPr indent="-349250" lvl="7" marL="3657600" algn="ctr">
              <a:lnSpc>
                <a:spcPct val="115000"/>
              </a:lnSpc>
              <a:spcBef>
                <a:spcPts val="2100"/>
              </a:spcBef>
              <a:spcAft>
                <a:spcPts val="0"/>
              </a:spcAft>
              <a:buClr>
                <a:schemeClr val="lt1"/>
              </a:buClr>
              <a:buSzPts val="1900"/>
              <a:buChar char="○"/>
              <a:defRPr>
                <a:solidFill>
                  <a:schemeClr val="lt1"/>
                </a:solidFill>
              </a:defRPr>
            </a:lvl8pPr>
            <a:lvl9pPr indent="-349250" lvl="8" marL="4114800" algn="ctr">
              <a:lnSpc>
                <a:spcPct val="115000"/>
              </a:lnSpc>
              <a:spcBef>
                <a:spcPts val="2100"/>
              </a:spcBef>
              <a:spcAft>
                <a:spcPts val="2100"/>
              </a:spcAft>
              <a:buClr>
                <a:schemeClr val="lt1"/>
              </a:buClr>
              <a:buSzPts val="1900"/>
              <a:buChar char="■"/>
              <a:defRPr>
                <a:solidFill>
                  <a:schemeClr val="lt1"/>
                </a:solidFill>
              </a:defRPr>
            </a:lvl9pPr>
          </a:lstStyle>
          <a:p/>
        </p:txBody>
      </p:sp>
      <p:pic>
        <p:nvPicPr>
          <p:cNvPr id="241" name="Google Shape;241;p38"/>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rimson Small">
  <p:cSld name="CUSTOM_1">
    <p:bg>
      <p:bgPr>
        <a:solidFill>
          <a:schemeClr val="lt1"/>
        </a:solidFill>
      </p:bgPr>
    </p:bg>
    <p:spTree>
      <p:nvGrpSpPr>
        <p:cNvPr id="242" name="Shape 242"/>
        <p:cNvGrpSpPr/>
        <p:nvPr/>
      </p:nvGrpSpPr>
      <p:grpSpPr>
        <a:xfrm>
          <a:off x="0" y="0"/>
          <a:ext cx="0" cy="0"/>
          <a:chOff x="0" y="0"/>
          <a:chExt cx="0" cy="0"/>
        </a:xfrm>
      </p:grpSpPr>
      <p:sp>
        <p:nvSpPr>
          <p:cNvPr id="243" name="Google Shape;243;p39"/>
          <p:cNvSpPr/>
          <p:nvPr/>
        </p:nvSpPr>
        <p:spPr>
          <a:xfrm>
            <a:off x="6641300" y="0"/>
            <a:ext cx="5550900" cy="6858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44" name="Google Shape;244;p39"/>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Gray Gray">
  <p:cSld name="CUSTOM_5">
    <p:bg>
      <p:bgPr>
        <a:solidFill>
          <a:schemeClr val="accent5"/>
        </a:solidFill>
      </p:bgPr>
    </p:bg>
    <p:spTree>
      <p:nvGrpSpPr>
        <p:cNvPr id="245" name="Shape 245"/>
        <p:cNvGrpSpPr/>
        <p:nvPr/>
      </p:nvGrpSpPr>
      <p:grpSpPr>
        <a:xfrm>
          <a:off x="0" y="0"/>
          <a:ext cx="0" cy="0"/>
          <a:chOff x="0" y="0"/>
          <a:chExt cx="0" cy="0"/>
        </a:xfrm>
      </p:grpSpPr>
      <p:sp>
        <p:nvSpPr>
          <p:cNvPr id="246" name="Google Shape;246;p40"/>
          <p:cNvSpPr/>
          <p:nvPr/>
        </p:nvSpPr>
        <p:spPr>
          <a:xfrm>
            <a:off x="6641300" y="0"/>
            <a:ext cx="5550900" cy="6858000"/>
          </a:xfrm>
          <a:prstGeom prst="rect">
            <a:avLst/>
          </a:prstGeom>
          <a:solidFill>
            <a:srgbClr val="53565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47" name="Google Shape;247;p40"/>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Gray Small">
  <p:cSld name="CUSTOM_5_1">
    <p:bg>
      <p:bgPr>
        <a:solidFill>
          <a:schemeClr val="lt1"/>
        </a:solidFill>
      </p:bgPr>
    </p:bg>
    <p:spTree>
      <p:nvGrpSpPr>
        <p:cNvPr id="248" name="Shape 248"/>
        <p:cNvGrpSpPr/>
        <p:nvPr/>
      </p:nvGrpSpPr>
      <p:grpSpPr>
        <a:xfrm>
          <a:off x="0" y="0"/>
          <a:ext cx="0" cy="0"/>
          <a:chOff x="0" y="0"/>
          <a:chExt cx="0" cy="0"/>
        </a:xfrm>
      </p:grpSpPr>
      <p:sp>
        <p:nvSpPr>
          <p:cNvPr id="249" name="Google Shape;249;p41"/>
          <p:cNvSpPr/>
          <p:nvPr/>
        </p:nvSpPr>
        <p:spPr>
          <a:xfrm>
            <a:off x="5825700" y="0"/>
            <a:ext cx="6366300" cy="6858000"/>
          </a:xfrm>
          <a:prstGeom prst="rect">
            <a:avLst/>
          </a:prstGeom>
          <a:solidFill>
            <a:srgbClr val="53565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50" name="Google Shape;250;p41"/>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rimson Photo">
  <p:cSld name="CUSTOM_5_1_1">
    <p:bg>
      <p:bgPr>
        <a:solidFill>
          <a:schemeClr val="lt1"/>
        </a:solidFill>
      </p:bgPr>
    </p:bg>
    <p:spTree>
      <p:nvGrpSpPr>
        <p:cNvPr id="251" name="Shape 251"/>
        <p:cNvGrpSpPr/>
        <p:nvPr/>
      </p:nvGrpSpPr>
      <p:grpSpPr>
        <a:xfrm>
          <a:off x="0" y="0"/>
          <a:ext cx="0" cy="0"/>
          <a:chOff x="0" y="0"/>
          <a:chExt cx="0" cy="0"/>
        </a:xfrm>
      </p:grpSpPr>
      <p:sp>
        <p:nvSpPr>
          <p:cNvPr id="252" name="Google Shape;252;p42"/>
          <p:cNvSpPr/>
          <p:nvPr/>
        </p:nvSpPr>
        <p:spPr>
          <a:xfrm>
            <a:off x="4430900" y="0"/>
            <a:ext cx="7761300" cy="6858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53" name="Google Shape;253;p42"/>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Gray Photo">
  <p:cSld name="CUSTOM_5_1_1_1">
    <p:bg>
      <p:bgPr>
        <a:solidFill>
          <a:schemeClr val="lt1"/>
        </a:solidFill>
      </p:bgPr>
    </p:bg>
    <p:spTree>
      <p:nvGrpSpPr>
        <p:cNvPr id="254" name="Shape 254"/>
        <p:cNvGrpSpPr/>
        <p:nvPr/>
      </p:nvGrpSpPr>
      <p:grpSpPr>
        <a:xfrm>
          <a:off x="0" y="0"/>
          <a:ext cx="0" cy="0"/>
          <a:chOff x="0" y="0"/>
          <a:chExt cx="0" cy="0"/>
        </a:xfrm>
      </p:grpSpPr>
      <p:sp>
        <p:nvSpPr>
          <p:cNvPr id="255" name="Google Shape;255;p43"/>
          <p:cNvSpPr/>
          <p:nvPr/>
        </p:nvSpPr>
        <p:spPr>
          <a:xfrm>
            <a:off x="4430900" y="0"/>
            <a:ext cx="7761300" cy="6858000"/>
          </a:xfrm>
          <a:prstGeom prst="rect">
            <a:avLst/>
          </a:prstGeom>
          <a:solidFill>
            <a:srgbClr val="53565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56" name="Google Shape;256;p43"/>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rimson + Gray">
  <p:cSld name="CUSTOM_6">
    <p:bg>
      <p:bgPr>
        <a:solidFill>
          <a:srgbClr val="53565B"/>
        </a:solidFill>
      </p:bgPr>
    </p:bg>
    <p:spTree>
      <p:nvGrpSpPr>
        <p:cNvPr id="257" name="Shape 257"/>
        <p:cNvGrpSpPr/>
        <p:nvPr/>
      </p:nvGrpSpPr>
      <p:grpSpPr>
        <a:xfrm>
          <a:off x="0" y="0"/>
          <a:ext cx="0" cy="0"/>
          <a:chOff x="0" y="0"/>
          <a:chExt cx="0" cy="0"/>
        </a:xfrm>
      </p:grpSpPr>
      <p:sp>
        <p:nvSpPr>
          <p:cNvPr id="258" name="Google Shape;258;p44"/>
          <p:cNvSpPr/>
          <p:nvPr/>
        </p:nvSpPr>
        <p:spPr>
          <a:xfrm>
            <a:off x="0" y="0"/>
            <a:ext cx="6093600" cy="6858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59" name="Google Shape;259;p44"/>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mson White">
  <p:cSld name="CUSTOM_7">
    <p:bg>
      <p:bgPr>
        <a:solidFill>
          <a:schemeClr val="lt1"/>
        </a:solidFill>
      </p:bgPr>
    </p:bg>
    <p:spTree>
      <p:nvGrpSpPr>
        <p:cNvPr id="260" name="Shape 260"/>
        <p:cNvGrpSpPr/>
        <p:nvPr/>
      </p:nvGrpSpPr>
      <p:grpSpPr>
        <a:xfrm>
          <a:off x="0" y="0"/>
          <a:ext cx="0" cy="0"/>
          <a:chOff x="0" y="0"/>
          <a:chExt cx="0" cy="0"/>
        </a:xfrm>
      </p:grpSpPr>
      <p:sp>
        <p:nvSpPr>
          <p:cNvPr id="261" name="Google Shape;261;p45"/>
          <p:cNvSpPr/>
          <p:nvPr/>
        </p:nvSpPr>
        <p:spPr>
          <a:xfrm>
            <a:off x="0" y="0"/>
            <a:ext cx="6093600" cy="6858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62" name="Google Shape;262;p45"/>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mson White 1">
  <p:cSld name="CUSTOM_7_2">
    <p:bg>
      <p:bgPr>
        <a:solidFill>
          <a:schemeClr val="lt1"/>
        </a:solidFill>
      </p:bgPr>
    </p:bg>
    <p:spTree>
      <p:nvGrpSpPr>
        <p:cNvPr id="263" name="Shape 263"/>
        <p:cNvGrpSpPr/>
        <p:nvPr/>
      </p:nvGrpSpPr>
      <p:grpSpPr>
        <a:xfrm>
          <a:off x="0" y="0"/>
          <a:ext cx="0" cy="0"/>
          <a:chOff x="0" y="0"/>
          <a:chExt cx="0" cy="0"/>
        </a:xfrm>
      </p:grpSpPr>
      <p:sp>
        <p:nvSpPr>
          <p:cNvPr id="264" name="Google Shape;264;p46"/>
          <p:cNvSpPr/>
          <p:nvPr/>
        </p:nvSpPr>
        <p:spPr>
          <a:xfrm>
            <a:off x="0" y="0"/>
            <a:ext cx="6093600" cy="6858000"/>
          </a:xfrm>
          <a:prstGeom prst="rect">
            <a:avLst/>
          </a:prstGeom>
          <a:solidFill>
            <a:srgbClr val="53565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65" name="Google Shape;265;p46"/>
          <p:cNvPicPr preferRelativeResize="0"/>
          <p:nvPr/>
        </p:nvPicPr>
        <p:blipFill>
          <a:blip r:embed="rId2">
            <a:alphaModFix/>
          </a:blip>
          <a:stretch>
            <a:fillRect/>
          </a:stretch>
        </p:blipFill>
        <p:spPr>
          <a:xfrm>
            <a:off x="7565067" y="5633733"/>
            <a:ext cx="4348032" cy="9320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Gray + Crimson">
  <p:cSld name="CUSTOM_7_1">
    <p:bg>
      <p:bgPr>
        <a:solidFill>
          <a:srgbClr val="53565B"/>
        </a:solidFill>
      </p:bgPr>
    </p:bg>
    <p:spTree>
      <p:nvGrpSpPr>
        <p:cNvPr id="266" name="Shape 266"/>
        <p:cNvGrpSpPr/>
        <p:nvPr/>
      </p:nvGrpSpPr>
      <p:grpSpPr>
        <a:xfrm>
          <a:off x="0" y="0"/>
          <a:ext cx="0" cy="0"/>
          <a:chOff x="0" y="0"/>
          <a:chExt cx="0" cy="0"/>
        </a:xfrm>
      </p:grpSpPr>
      <p:sp>
        <p:nvSpPr>
          <p:cNvPr id="267" name="Google Shape;267;p47"/>
          <p:cNvSpPr/>
          <p:nvPr/>
        </p:nvSpPr>
        <p:spPr>
          <a:xfrm>
            <a:off x="6843200" y="0"/>
            <a:ext cx="5348700" cy="6858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Roboto"/>
              <a:ea typeface="Roboto"/>
              <a:cs typeface="Roboto"/>
              <a:sym typeface="Roboto"/>
            </a:endParaRPr>
          </a:p>
        </p:txBody>
      </p:sp>
      <p:pic>
        <p:nvPicPr>
          <p:cNvPr id="268" name="Google Shape;268;p47"/>
          <p:cNvPicPr preferRelativeResize="0"/>
          <p:nvPr/>
        </p:nvPicPr>
        <p:blipFill>
          <a:blip r:embed="rId2">
            <a:alphaModFix/>
          </a:blip>
          <a:stretch>
            <a:fillRect/>
          </a:stretch>
        </p:blipFill>
        <p:spPr>
          <a:xfrm>
            <a:off x="7876700" y="5803733"/>
            <a:ext cx="3724769" cy="5628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ank Crimson">
  <p:cSld name="CUSTOM_9">
    <p:bg>
      <p:bgPr>
        <a:solidFill>
          <a:schemeClr val="accent1"/>
        </a:solidFill>
      </p:bgPr>
    </p:bg>
    <p:spTree>
      <p:nvGrpSpPr>
        <p:cNvPr id="269" name="Shape 269"/>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ank Gray">
  <p:cSld name="CUSTOM_9_1">
    <p:bg>
      <p:bgPr>
        <a:solidFill>
          <a:srgbClr val="53565B"/>
        </a:solidFill>
      </p:bgPr>
    </p:bg>
    <p:spTree>
      <p:nvGrpSpPr>
        <p:cNvPr id="270" name="Shape 270"/>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ank White">
  <p:cSld name="CUSTOM_10">
    <p:spTree>
      <p:nvGrpSpPr>
        <p:cNvPr id="271" name="Shape 271"/>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hite With Logo" type="tx">
  <p:cSld name="TITLE_AND_BODY">
    <p:spTree>
      <p:nvGrpSpPr>
        <p:cNvPr id="272" name="Shape 272"/>
        <p:cNvGrpSpPr/>
        <p:nvPr/>
      </p:nvGrpSpPr>
      <p:grpSpPr>
        <a:xfrm>
          <a:off x="0" y="0"/>
          <a:ext cx="0" cy="0"/>
          <a:chOff x="0" y="0"/>
          <a:chExt cx="0" cy="0"/>
        </a:xfrm>
      </p:grpSpPr>
      <p:pic>
        <p:nvPicPr>
          <p:cNvPr id="273" name="Google Shape;273;p51"/>
          <p:cNvPicPr preferRelativeResize="0"/>
          <p:nvPr/>
        </p:nvPicPr>
        <p:blipFill>
          <a:blip r:embed="rId2">
            <a:alphaModFix/>
          </a:blip>
          <a:stretch>
            <a:fillRect/>
          </a:stretch>
        </p:blipFill>
        <p:spPr>
          <a:xfrm>
            <a:off x="7742867" y="5773433"/>
            <a:ext cx="4348032" cy="932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hite">
  <p:cSld name="CUSTOM_11">
    <p:spTree>
      <p:nvGrpSpPr>
        <p:cNvPr id="274" name="Shape 274"/>
        <p:cNvGrpSpPr/>
        <p:nvPr/>
      </p:nvGrpSpPr>
      <p:grpSpPr>
        <a:xfrm>
          <a:off x="0" y="0"/>
          <a:ext cx="0" cy="0"/>
          <a:chOff x="0" y="0"/>
          <a:chExt cx="0" cy="0"/>
        </a:xfrm>
      </p:grpSpPr>
      <p:pic>
        <p:nvPicPr>
          <p:cNvPr id="275" name="Google Shape;275;p52"/>
          <p:cNvPicPr preferRelativeResize="0"/>
          <p:nvPr/>
        </p:nvPicPr>
        <p:blipFill>
          <a:blip r:embed="rId2">
            <a:alphaModFix/>
          </a:blip>
          <a:stretch>
            <a:fillRect/>
          </a:stretch>
        </p:blipFill>
        <p:spPr>
          <a:xfrm>
            <a:off x="1970800" y="2545133"/>
            <a:ext cx="8247235" cy="176776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Gray">
  <p:cSld name="CUSTOM_11_1">
    <p:bg>
      <p:bgPr>
        <a:solidFill>
          <a:srgbClr val="999999"/>
        </a:solidFill>
      </p:bgPr>
    </p:bg>
    <p:spTree>
      <p:nvGrpSpPr>
        <p:cNvPr id="276" name="Shape 276"/>
        <p:cNvGrpSpPr/>
        <p:nvPr/>
      </p:nvGrpSpPr>
      <p:grpSpPr>
        <a:xfrm>
          <a:off x="0" y="0"/>
          <a:ext cx="0" cy="0"/>
          <a:chOff x="0" y="0"/>
          <a:chExt cx="0" cy="0"/>
        </a:xfrm>
      </p:grpSpPr>
      <p:pic>
        <p:nvPicPr>
          <p:cNvPr id="277" name="Google Shape;277;p53"/>
          <p:cNvPicPr preferRelativeResize="0"/>
          <p:nvPr/>
        </p:nvPicPr>
        <p:blipFill>
          <a:blip r:embed="rId2">
            <a:alphaModFix/>
          </a:blip>
          <a:stretch>
            <a:fillRect/>
          </a:stretch>
        </p:blipFill>
        <p:spPr>
          <a:xfrm>
            <a:off x="2547567" y="2893098"/>
            <a:ext cx="7093699" cy="107183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Crimson">
  <p:cSld name="CUSTOM_11_1_1">
    <p:bg>
      <p:bgPr>
        <a:solidFill>
          <a:schemeClr val="accent1"/>
        </a:solidFill>
      </p:bgPr>
    </p:bg>
    <p:spTree>
      <p:nvGrpSpPr>
        <p:cNvPr id="278" name="Shape 278"/>
        <p:cNvGrpSpPr/>
        <p:nvPr/>
      </p:nvGrpSpPr>
      <p:grpSpPr>
        <a:xfrm>
          <a:off x="0" y="0"/>
          <a:ext cx="0" cy="0"/>
          <a:chOff x="0" y="0"/>
          <a:chExt cx="0" cy="0"/>
        </a:xfrm>
      </p:grpSpPr>
      <p:pic>
        <p:nvPicPr>
          <p:cNvPr id="279" name="Google Shape;279;p54"/>
          <p:cNvPicPr preferRelativeResize="0"/>
          <p:nvPr/>
        </p:nvPicPr>
        <p:blipFill>
          <a:blip r:embed="rId2">
            <a:alphaModFix/>
          </a:blip>
          <a:stretch>
            <a:fillRect/>
          </a:stretch>
        </p:blipFill>
        <p:spPr>
          <a:xfrm>
            <a:off x="2547567" y="2893098"/>
            <a:ext cx="7093699" cy="107183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Crimson 1">
  <p:cSld name="CUSTOM_11_1_1_1">
    <p:bg>
      <p:bgPr>
        <a:solidFill>
          <a:srgbClr val="53565B"/>
        </a:solidFill>
      </p:bgPr>
    </p:bg>
    <p:spTree>
      <p:nvGrpSpPr>
        <p:cNvPr id="280" name="Shape 280"/>
        <p:cNvGrpSpPr/>
        <p:nvPr/>
      </p:nvGrpSpPr>
      <p:grpSpPr>
        <a:xfrm>
          <a:off x="0" y="0"/>
          <a:ext cx="0" cy="0"/>
          <a:chOff x="0" y="0"/>
          <a:chExt cx="0" cy="0"/>
        </a:xfrm>
      </p:grpSpPr>
      <p:pic>
        <p:nvPicPr>
          <p:cNvPr id="281" name="Google Shape;281;p55"/>
          <p:cNvPicPr preferRelativeResize="0"/>
          <p:nvPr/>
        </p:nvPicPr>
        <p:blipFill>
          <a:blip r:embed="rId2">
            <a:alphaModFix/>
          </a:blip>
          <a:stretch>
            <a:fillRect/>
          </a:stretch>
        </p:blipFill>
        <p:spPr>
          <a:xfrm>
            <a:off x="2547567" y="2893098"/>
            <a:ext cx="7093699" cy="107183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bg>
      <p:bgPr>
        <a:blipFill>
          <a:blip r:embed="rId2">
            <a:alphaModFix/>
          </a:blip>
          <a:stretch>
            <a:fillRect/>
          </a:stretch>
        </a:blipFill>
      </p:bgPr>
    </p:bg>
    <p:spTree>
      <p:nvGrpSpPr>
        <p:cNvPr id="282" name="Shape 282"/>
        <p:cNvGrpSpPr/>
        <p:nvPr/>
      </p:nvGrpSpPr>
      <p:grpSpPr>
        <a:xfrm>
          <a:off x="0" y="0"/>
          <a:ext cx="0" cy="0"/>
          <a:chOff x="0" y="0"/>
          <a:chExt cx="0" cy="0"/>
        </a:xfrm>
      </p:grpSpPr>
      <p:sp>
        <p:nvSpPr>
          <p:cNvPr id="283" name="Google Shape;283;p56"/>
          <p:cNvSpPr txBox="1"/>
          <p:nvPr>
            <p:ph type="ctrTitle"/>
          </p:nvPr>
        </p:nvSpPr>
        <p:spPr>
          <a:xfrm>
            <a:off x="667404" y="2021033"/>
            <a:ext cx="7292100" cy="2736900"/>
          </a:xfrm>
          <a:prstGeom prst="rect">
            <a:avLst/>
          </a:prstGeom>
        </p:spPr>
        <p:txBody>
          <a:bodyPr anchorCtr="0" anchor="b" bIns="121900" lIns="121900" spcFirstLastPara="1" rIns="121900" wrap="square" tIns="121900">
            <a:noAutofit/>
          </a:bodyPr>
          <a:lstStyle>
            <a:lvl1pPr lvl="0">
              <a:spcBef>
                <a:spcPts val="0"/>
              </a:spcBef>
              <a:spcAft>
                <a:spcPts val="0"/>
              </a:spcAft>
              <a:buClr>
                <a:schemeClr val="lt1"/>
              </a:buClr>
              <a:buSzPts val="6900"/>
              <a:buNone/>
              <a:defRPr sz="6900">
                <a:solidFill>
                  <a:schemeClr val="lt1"/>
                </a:solidFill>
              </a:defRPr>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284" name="Google Shape;284;p56"/>
          <p:cNvSpPr txBox="1"/>
          <p:nvPr>
            <p:ph idx="1" type="subTitle"/>
          </p:nvPr>
        </p:nvSpPr>
        <p:spPr>
          <a:xfrm>
            <a:off x="667400" y="4807100"/>
            <a:ext cx="5545200" cy="10569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Clr>
                <a:schemeClr val="lt1"/>
              </a:buClr>
              <a:buSzPts val="2700"/>
              <a:buFont typeface="Roboto Slab"/>
              <a:buNone/>
              <a:defRPr sz="2700">
                <a:solidFill>
                  <a:schemeClr val="lt1"/>
                </a:solidFill>
                <a:latin typeface="Roboto Slab"/>
                <a:ea typeface="Roboto Slab"/>
                <a:cs typeface="Roboto Slab"/>
                <a:sym typeface="Roboto Slab"/>
              </a:defRPr>
            </a:lvl1pPr>
            <a:lvl2pPr lvl="1" algn="ctr">
              <a:lnSpc>
                <a:spcPct val="100000"/>
              </a:lnSpc>
              <a:spcBef>
                <a:spcPts val="2100"/>
              </a:spcBef>
              <a:spcAft>
                <a:spcPts val="0"/>
              </a:spcAft>
              <a:buSzPts val="3700"/>
              <a:buNone/>
              <a:defRPr sz="3700"/>
            </a:lvl2pPr>
            <a:lvl3pPr lvl="2" algn="ctr">
              <a:lnSpc>
                <a:spcPct val="100000"/>
              </a:lnSpc>
              <a:spcBef>
                <a:spcPts val="2100"/>
              </a:spcBef>
              <a:spcAft>
                <a:spcPts val="0"/>
              </a:spcAft>
              <a:buSzPts val="3700"/>
              <a:buNone/>
              <a:defRPr sz="3700"/>
            </a:lvl3pPr>
            <a:lvl4pPr lvl="3" algn="ctr">
              <a:lnSpc>
                <a:spcPct val="100000"/>
              </a:lnSpc>
              <a:spcBef>
                <a:spcPts val="2100"/>
              </a:spcBef>
              <a:spcAft>
                <a:spcPts val="0"/>
              </a:spcAft>
              <a:buSzPts val="3700"/>
              <a:buNone/>
              <a:defRPr sz="3700"/>
            </a:lvl4pPr>
            <a:lvl5pPr lvl="4" algn="ctr">
              <a:lnSpc>
                <a:spcPct val="100000"/>
              </a:lnSpc>
              <a:spcBef>
                <a:spcPts val="2100"/>
              </a:spcBef>
              <a:spcAft>
                <a:spcPts val="0"/>
              </a:spcAft>
              <a:buSzPts val="3700"/>
              <a:buNone/>
              <a:defRPr sz="3700"/>
            </a:lvl5pPr>
            <a:lvl6pPr lvl="5" algn="ctr">
              <a:lnSpc>
                <a:spcPct val="100000"/>
              </a:lnSpc>
              <a:spcBef>
                <a:spcPts val="2100"/>
              </a:spcBef>
              <a:spcAft>
                <a:spcPts val="0"/>
              </a:spcAft>
              <a:buSzPts val="3700"/>
              <a:buNone/>
              <a:defRPr sz="3700"/>
            </a:lvl6pPr>
            <a:lvl7pPr lvl="6" algn="ctr">
              <a:lnSpc>
                <a:spcPct val="100000"/>
              </a:lnSpc>
              <a:spcBef>
                <a:spcPts val="2100"/>
              </a:spcBef>
              <a:spcAft>
                <a:spcPts val="0"/>
              </a:spcAft>
              <a:buSzPts val="3700"/>
              <a:buNone/>
              <a:defRPr sz="3700"/>
            </a:lvl7pPr>
            <a:lvl8pPr lvl="7" algn="ctr">
              <a:lnSpc>
                <a:spcPct val="100000"/>
              </a:lnSpc>
              <a:spcBef>
                <a:spcPts val="2100"/>
              </a:spcBef>
              <a:spcAft>
                <a:spcPts val="0"/>
              </a:spcAft>
              <a:buSzPts val="3700"/>
              <a:buNone/>
              <a:defRPr sz="3700"/>
            </a:lvl8pPr>
            <a:lvl9pPr lvl="8" algn="ctr">
              <a:lnSpc>
                <a:spcPct val="100000"/>
              </a:lnSpc>
              <a:spcBef>
                <a:spcPts val="2100"/>
              </a:spcBef>
              <a:spcAft>
                <a:spcPts val="0"/>
              </a:spcAft>
              <a:buSzPts val="3700"/>
              <a:buNone/>
              <a:defRPr sz="3700"/>
            </a:lvl9pPr>
          </a:lstStyle>
          <a:p/>
        </p:txBody>
      </p:sp>
      <p:sp>
        <p:nvSpPr>
          <p:cNvPr id="285" name="Google Shape;285;p5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3.xml"/><Relationship Id="rId20" Type="http://schemas.openxmlformats.org/officeDocument/2006/relationships/slideLayout" Target="../slideLayouts/slideLayout33.xml"/><Relationship Id="rId42" Type="http://schemas.openxmlformats.org/officeDocument/2006/relationships/theme" Target="../theme/theme1.xml"/><Relationship Id="rId41" Type="http://schemas.openxmlformats.org/officeDocument/2006/relationships/slideLayout" Target="../slideLayouts/slideLayout54.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35" Type="http://schemas.openxmlformats.org/officeDocument/2006/relationships/slideLayout" Target="../slideLayouts/slideLayout48.xml"/><Relationship Id="rId12" Type="http://schemas.openxmlformats.org/officeDocument/2006/relationships/slideLayout" Target="../slideLayouts/slideLayout25.xml"/><Relationship Id="rId34" Type="http://schemas.openxmlformats.org/officeDocument/2006/relationships/slideLayout" Target="../slideLayouts/slideLayout47.xml"/><Relationship Id="rId15" Type="http://schemas.openxmlformats.org/officeDocument/2006/relationships/slideLayout" Target="../slideLayouts/slideLayout28.xml"/><Relationship Id="rId37" Type="http://schemas.openxmlformats.org/officeDocument/2006/relationships/slideLayout" Target="../slideLayouts/slideLayout50.xml"/><Relationship Id="rId14" Type="http://schemas.openxmlformats.org/officeDocument/2006/relationships/slideLayout" Target="../slideLayouts/slideLayout27.xml"/><Relationship Id="rId36" Type="http://schemas.openxmlformats.org/officeDocument/2006/relationships/slideLayout" Target="../slideLayouts/slideLayout49.xml"/><Relationship Id="rId17" Type="http://schemas.openxmlformats.org/officeDocument/2006/relationships/slideLayout" Target="../slideLayouts/slideLayout30.xml"/><Relationship Id="rId39" Type="http://schemas.openxmlformats.org/officeDocument/2006/relationships/slideLayout" Target="../slideLayouts/slideLayout52.xml"/><Relationship Id="rId16" Type="http://schemas.openxmlformats.org/officeDocument/2006/relationships/slideLayout" Target="../slideLayouts/slideLayout29.xml"/><Relationship Id="rId38" Type="http://schemas.openxmlformats.org/officeDocument/2006/relationships/slideLayout" Target="../slideLayouts/slideLayout51.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3500"/>
              <a:buFont typeface="Roboto"/>
              <a:buNone/>
              <a:defRPr b="1" i="0" sz="3500" u="none" cap="none" strike="noStrike">
                <a:solidFill>
                  <a:schemeClr val="dk1"/>
                </a:solidFill>
                <a:latin typeface="Roboto"/>
                <a:ea typeface="Roboto"/>
                <a:cs typeface="Roboto"/>
                <a:sym typeface="Roboto"/>
              </a:defRPr>
            </a:lvl1pPr>
            <a:lvl2pPr lvl="1"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94" name="Google Shape;94;p1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74650" lvl="0" marL="457200" marR="0" algn="l">
              <a:lnSpc>
                <a:spcPct val="115000"/>
              </a:lnSpc>
              <a:spcBef>
                <a:spcPts val="0"/>
              </a:spcBef>
              <a:spcAft>
                <a:spcPts val="0"/>
              </a:spcAft>
              <a:buClr>
                <a:srgbClr val="000000"/>
              </a:buClr>
              <a:buSzPts val="2300"/>
              <a:buFont typeface="Roboto"/>
              <a:buChar char="●"/>
              <a:defRPr b="1" i="0" sz="2300" u="none" cap="none" strike="noStrike">
                <a:solidFill>
                  <a:srgbClr val="000000"/>
                </a:solidFill>
                <a:latin typeface="Roboto"/>
                <a:ea typeface="Roboto"/>
                <a:cs typeface="Roboto"/>
                <a:sym typeface="Roboto"/>
              </a:defRPr>
            </a:lvl1pPr>
            <a:lvl2pPr indent="-349250" lvl="1" marL="914400" marR="0" algn="l">
              <a:lnSpc>
                <a:spcPct val="115000"/>
              </a:lnSpc>
              <a:spcBef>
                <a:spcPts val="2100"/>
              </a:spcBef>
              <a:spcAft>
                <a:spcPts val="0"/>
              </a:spcAft>
              <a:buClr>
                <a:srgbClr val="000000"/>
              </a:buClr>
              <a:buSzPts val="1900"/>
              <a:buFont typeface="Roboto Medium"/>
              <a:buChar char="○"/>
              <a:defRPr b="0" i="0" sz="1900" u="none" cap="none" strike="noStrike">
                <a:solidFill>
                  <a:srgbClr val="000000"/>
                </a:solidFill>
                <a:latin typeface="Roboto Medium"/>
                <a:ea typeface="Roboto Medium"/>
                <a:cs typeface="Roboto Medium"/>
                <a:sym typeface="Roboto Medium"/>
              </a:defRPr>
            </a:lvl2pPr>
            <a:lvl3pPr indent="-349250" lvl="2" marL="1371600" marR="0" algn="l">
              <a:lnSpc>
                <a:spcPct val="115000"/>
              </a:lnSpc>
              <a:spcBef>
                <a:spcPts val="210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3pPr>
            <a:lvl4pPr indent="-349250" lvl="3" marL="1828800" marR="0" algn="l">
              <a:lnSpc>
                <a:spcPct val="115000"/>
              </a:lnSpc>
              <a:spcBef>
                <a:spcPts val="2100"/>
              </a:spcBef>
              <a:spcAft>
                <a:spcPts val="0"/>
              </a:spcAft>
              <a:buClr>
                <a:schemeClr val="dk2"/>
              </a:buClr>
              <a:buSzPts val="1900"/>
              <a:buFont typeface="Roboto Light"/>
              <a:buChar char="●"/>
              <a:defRPr b="0" i="0" sz="1900" u="none" cap="none" strike="noStrike">
                <a:solidFill>
                  <a:schemeClr val="dk2"/>
                </a:solidFill>
                <a:latin typeface="Roboto Light"/>
                <a:ea typeface="Roboto Light"/>
                <a:cs typeface="Roboto Light"/>
                <a:sym typeface="Roboto Light"/>
              </a:defRPr>
            </a:lvl4pPr>
            <a:lvl5pPr indent="-349250" lvl="4" marL="2286000" marR="0" algn="l">
              <a:lnSpc>
                <a:spcPct val="115000"/>
              </a:lnSpc>
              <a:spcBef>
                <a:spcPts val="2100"/>
              </a:spcBef>
              <a:spcAft>
                <a:spcPts val="0"/>
              </a:spcAft>
              <a:buClr>
                <a:schemeClr val="dk2"/>
              </a:buClr>
              <a:buSzPts val="1900"/>
              <a:buFont typeface="Roboto Light"/>
              <a:buChar char="○"/>
              <a:defRPr b="0" i="0" sz="1900" u="none" cap="none" strike="noStrike">
                <a:solidFill>
                  <a:schemeClr val="dk2"/>
                </a:solidFill>
                <a:latin typeface="Roboto Light"/>
                <a:ea typeface="Roboto Light"/>
                <a:cs typeface="Roboto Light"/>
                <a:sym typeface="Roboto Light"/>
              </a:defRPr>
            </a:lvl5pPr>
            <a:lvl6pPr indent="-349250" lvl="5" marL="2743200" marR="0" algn="l">
              <a:lnSpc>
                <a:spcPct val="115000"/>
              </a:lnSpc>
              <a:spcBef>
                <a:spcPts val="2100"/>
              </a:spcBef>
              <a:spcAft>
                <a:spcPts val="0"/>
              </a:spcAft>
              <a:buClr>
                <a:schemeClr val="dk2"/>
              </a:buClr>
              <a:buSzPts val="1900"/>
              <a:buFont typeface="Roboto Light"/>
              <a:buChar char="■"/>
              <a:defRPr b="0" i="0" sz="1900" u="none" cap="none" strike="noStrike">
                <a:solidFill>
                  <a:schemeClr val="dk2"/>
                </a:solidFill>
                <a:latin typeface="Roboto Light"/>
                <a:ea typeface="Roboto Light"/>
                <a:cs typeface="Roboto Light"/>
                <a:sym typeface="Roboto Light"/>
              </a:defRPr>
            </a:lvl6pPr>
            <a:lvl7pPr indent="-349250" lvl="6" marL="3200400" marR="0" algn="l">
              <a:lnSpc>
                <a:spcPct val="115000"/>
              </a:lnSpc>
              <a:spcBef>
                <a:spcPts val="2100"/>
              </a:spcBef>
              <a:spcAft>
                <a:spcPts val="0"/>
              </a:spcAft>
              <a:buClr>
                <a:schemeClr val="dk2"/>
              </a:buClr>
              <a:buSzPts val="1900"/>
              <a:buFont typeface="Roboto Light"/>
              <a:buChar char="●"/>
              <a:defRPr b="0" i="0" sz="1900" u="none" cap="none" strike="noStrike">
                <a:solidFill>
                  <a:schemeClr val="dk2"/>
                </a:solidFill>
                <a:latin typeface="Roboto Light"/>
                <a:ea typeface="Roboto Light"/>
                <a:cs typeface="Roboto Light"/>
                <a:sym typeface="Roboto Light"/>
              </a:defRPr>
            </a:lvl7pPr>
            <a:lvl8pPr indent="-349250" lvl="7" marL="3657600" marR="0" algn="l">
              <a:lnSpc>
                <a:spcPct val="115000"/>
              </a:lnSpc>
              <a:spcBef>
                <a:spcPts val="2100"/>
              </a:spcBef>
              <a:spcAft>
                <a:spcPts val="0"/>
              </a:spcAft>
              <a:buClr>
                <a:schemeClr val="dk2"/>
              </a:buClr>
              <a:buSzPts val="1900"/>
              <a:buFont typeface="Roboto Light"/>
              <a:buChar char="○"/>
              <a:defRPr b="0" i="0" sz="1900" u="none" cap="none" strike="noStrike">
                <a:solidFill>
                  <a:schemeClr val="dk2"/>
                </a:solidFill>
                <a:latin typeface="Roboto Light"/>
                <a:ea typeface="Roboto Light"/>
                <a:cs typeface="Roboto Light"/>
                <a:sym typeface="Roboto Light"/>
              </a:defRPr>
            </a:lvl8pPr>
            <a:lvl9pPr indent="-349250" lvl="8" marL="4114800" marR="0" algn="l">
              <a:lnSpc>
                <a:spcPct val="115000"/>
              </a:lnSpc>
              <a:spcBef>
                <a:spcPts val="2100"/>
              </a:spcBef>
              <a:spcAft>
                <a:spcPts val="2100"/>
              </a:spcAft>
              <a:buClr>
                <a:schemeClr val="dk2"/>
              </a:buClr>
              <a:buSzPts val="1900"/>
              <a:buFont typeface="Roboto Light"/>
              <a:buChar char="■"/>
              <a:defRPr b="0" i="0" sz="1900" u="none" cap="none" strike="noStrike">
                <a:solidFill>
                  <a:schemeClr val="dk2"/>
                </a:solidFill>
                <a:latin typeface="Roboto Light"/>
                <a:ea typeface="Roboto Light"/>
                <a:cs typeface="Roboto Light"/>
                <a:sym typeface="Roboto Light"/>
              </a:defRPr>
            </a:lvl9pPr>
          </a:lstStyle>
          <a:p/>
        </p:txBody>
      </p:sp>
      <p:sp>
        <p:nvSpPr>
          <p:cNvPr id="95" name="Google Shape;95;p1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hyperlink" Target="https://stjoseph.imodules.com/controls/email_marketing/view_in_browser.aspx?sid=1378&amp;gid=1&amp;sendId=6152429&amp;ecatid=21&amp;puid=#MUI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0.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7"/>
          <p:cNvSpPr txBox="1"/>
          <p:nvPr>
            <p:ph type="title"/>
          </p:nvPr>
        </p:nvSpPr>
        <p:spPr>
          <a:xfrm>
            <a:off x="703167" y="3123533"/>
            <a:ext cx="7058100" cy="1275900"/>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100000"/>
              </a:lnSpc>
              <a:spcBef>
                <a:spcPts val="0"/>
              </a:spcBef>
              <a:spcAft>
                <a:spcPts val="0"/>
              </a:spcAft>
              <a:buSzPct val="115625"/>
              <a:buNone/>
            </a:pPr>
            <a:r>
              <a:t/>
            </a:r>
            <a:endParaRPr sz="3200"/>
          </a:p>
          <a:p>
            <a:pPr indent="0" lvl="0" marL="0" rtl="0" algn="l">
              <a:spcBef>
                <a:spcPts val="0"/>
              </a:spcBef>
              <a:spcAft>
                <a:spcPts val="0"/>
              </a:spcAft>
              <a:buClr>
                <a:schemeClr val="dk1"/>
              </a:buClr>
              <a:buSzPct val="28301"/>
              <a:buFont typeface="Arial"/>
              <a:buNone/>
            </a:pPr>
            <a:r>
              <a:t/>
            </a:r>
            <a:endParaRPr/>
          </a:p>
          <a:p>
            <a:pPr indent="0" lvl="0" marL="0" rtl="0" algn="l">
              <a:spcBef>
                <a:spcPts val="0"/>
              </a:spcBef>
              <a:spcAft>
                <a:spcPts val="0"/>
              </a:spcAft>
              <a:buClr>
                <a:schemeClr val="dk1"/>
              </a:buClr>
              <a:buSzPct val="115625"/>
              <a:buFont typeface="Arial"/>
              <a:buNone/>
            </a:pPr>
            <a:r>
              <a:rPr lang="en-US" sz="3200">
                <a:latin typeface="Oswald"/>
                <a:ea typeface="Oswald"/>
                <a:cs typeface="Oswald"/>
                <a:sym typeface="Oswald"/>
              </a:rPr>
              <a:t>Amplifying Alumni Engagement: Evergreen Events &amp; Campus Partnering</a:t>
            </a:r>
            <a:endParaRPr>
              <a:latin typeface="Oswald"/>
              <a:ea typeface="Oswald"/>
              <a:cs typeface="Oswald"/>
              <a:sym typeface="Oswald"/>
            </a:endParaRPr>
          </a:p>
        </p:txBody>
      </p:sp>
      <p:sp>
        <p:nvSpPr>
          <p:cNvPr id="291" name="Google Shape;291;p57"/>
          <p:cNvSpPr txBox="1"/>
          <p:nvPr>
            <p:ph idx="1" type="subTitle"/>
          </p:nvPr>
        </p:nvSpPr>
        <p:spPr>
          <a:xfrm>
            <a:off x="703167" y="4713173"/>
            <a:ext cx="6030900" cy="1750500"/>
          </a:xfrm>
          <a:prstGeom prst="rect">
            <a:avLst/>
          </a:prstGeom>
          <a:noFill/>
          <a:ln>
            <a:noFill/>
          </a:ln>
        </p:spPr>
        <p:txBody>
          <a:bodyPr anchorCtr="0" anchor="t" bIns="121900" lIns="121900" spcFirstLastPara="1" rIns="121900" wrap="square" tIns="121900">
            <a:normAutofit fontScale="92500" lnSpcReduction="20000"/>
          </a:bodyPr>
          <a:lstStyle/>
          <a:p>
            <a:pPr indent="0" lvl="0" marL="0" rtl="0" algn="l">
              <a:lnSpc>
                <a:spcPct val="115000"/>
              </a:lnSpc>
              <a:spcBef>
                <a:spcPts val="0"/>
              </a:spcBef>
              <a:spcAft>
                <a:spcPts val="0"/>
              </a:spcAft>
              <a:buSzPct val="150000"/>
              <a:buNone/>
            </a:pPr>
            <a:r>
              <a:rPr lang="en-US">
                <a:latin typeface="Oswald Light"/>
                <a:ea typeface="Oswald Light"/>
                <a:cs typeface="Oswald Light"/>
                <a:sym typeface="Oswald Light"/>
              </a:rPr>
              <a:t>Lynn Langnas &amp; Connor Quealy</a:t>
            </a:r>
            <a:br>
              <a:rPr lang="en-US">
                <a:latin typeface="Oswald Light"/>
                <a:ea typeface="Oswald Light"/>
                <a:cs typeface="Oswald Light"/>
                <a:sym typeface="Oswald Light"/>
              </a:rPr>
            </a:br>
            <a:r>
              <a:rPr lang="en-US" sz="1600">
                <a:latin typeface="Oswald Light"/>
                <a:ea typeface="Oswald Light"/>
                <a:cs typeface="Oswald Light"/>
                <a:sym typeface="Oswald Light"/>
              </a:rPr>
              <a:t>JAA Conference 2025</a:t>
            </a:r>
            <a:endParaRPr sz="1600">
              <a:latin typeface="Oswald Light"/>
              <a:ea typeface="Oswald Light"/>
              <a:cs typeface="Oswald Light"/>
              <a:sym typeface="Oswald Light"/>
            </a:endParaRPr>
          </a:p>
          <a:p>
            <a:pPr indent="0" lvl="0" marL="0" rtl="0" algn="l">
              <a:lnSpc>
                <a:spcPct val="115000"/>
              </a:lnSpc>
              <a:spcBef>
                <a:spcPts val="2100"/>
              </a:spcBef>
              <a:spcAft>
                <a:spcPts val="2100"/>
              </a:spcAft>
              <a:buSzPct val="150000"/>
              <a:buNone/>
            </a:pPr>
            <a:r>
              <a:rPr lang="en-US" sz="1600">
                <a:latin typeface="Oswald Light"/>
                <a:ea typeface="Oswald Light"/>
                <a:cs typeface="Oswald Light"/>
                <a:sym typeface="Oswald Light"/>
              </a:rPr>
              <a:t>July 21, 2025</a:t>
            </a:r>
            <a:br>
              <a:rPr lang="en-US">
                <a:latin typeface="Oswald Light"/>
                <a:ea typeface="Oswald Light"/>
                <a:cs typeface="Oswald Light"/>
                <a:sym typeface="Oswald Light"/>
              </a:rPr>
            </a:br>
            <a:endParaRPr>
              <a:latin typeface="Oswald Light"/>
              <a:ea typeface="Oswald Light"/>
              <a:cs typeface="Oswald Light"/>
              <a:sym typeface="Oswal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23894067 (Provided by Getty Images)" id="358" name="Google Shape;358;p66"/>
          <p:cNvPicPr preferRelativeResize="0"/>
          <p:nvPr/>
        </p:nvPicPr>
        <p:blipFill>
          <a:blip r:embed="rId3">
            <a:alphaModFix/>
          </a:blip>
          <a:stretch>
            <a:fillRect/>
          </a:stretch>
        </p:blipFill>
        <p:spPr>
          <a:xfrm>
            <a:off x="7874500" y="1202668"/>
            <a:ext cx="2972066" cy="4452664"/>
          </a:xfrm>
          <a:prstGeom prst="rect">
            <a:avLst/>
          </a:prstGeom>
          <a:noFill/>
          <a:ln>
            <a:noFill/>
          </a:ln>
        </p:spPr>
      </p:pic>
      <p:sp>
        <p:nvSpPr>
          <p:cNvPr id="359" name="Google Shape;359;p66"/>
          <p:cNvSpPr txBox="1"/>
          <p:nvPr>
            <p:ph type="title"/>
          </p:nvPr>
        </p:nvSpPr>
        <p:spPr>
          <a:xfrm>
            <a:off x="652800" y="688050"/>
            <a:ext cx="5147700" cy="24054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One Campus, One Team</a:t>
            </a:r>
            <a:endParaRPr/>
          </a:p>
        </p:txBody>
      </p:sp>
      <p:pic>
        <p:nvPicPr>
          <p:cNvPr id="360" name="Google Shape;360;p66" title="220921-remington-135.jpeg"/>
          <p:cNvPicPr preferRelativeResize="0"/>
          <p:nvPr/>
        </p:nvPicPr>
        <p:blipFill>
          <a:blip r:embed="rId4">
            <a:alphaModFix/>
          </a:blip>
          <a:stretch>
            <a:fillRect/>
          </a:stretch>
        </p:blipFill>
        <p:spPr>
          <a:xfrm>
            <a:off x="1546700" y="3093450"/>
            <a:ext cx="5189625" cy="3459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7"/>
          <p:cNvSpPr txBox="1"/>
          <p:nvPr>
            <p:ph type="title"/>
          </p:nvPr>
        </p:nvSpPr>
        <p:spPr>
          <a:xfrm>
            <a:off x="2406128" y="302375"/>
            <a:ext cx="42645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Areas of Support</a:t>
            </a:r>
            <a:endParaRPr>
              <a:latin typeface="Oswald"/>
              <a:ea typeface="Oswald"/>
              <a:cs typeface="Oswald"/>
              <a:sym typeface="Oswald"/>
            </a:endParaRPr>
          </a:p>
        </p:txBody>
      </p:sp>
      <p:sp>
        <p:nvSpPr>
          <p:cNvPr id="366" name="Google Shape;366;p67"/>
          <p:cNvSpPr txBox="1"/>
          <p:nvPr/>
        </p:nvSpPr>
        <p:spPr>
          <a:xfrm>
            <a:off x="1205775" y="1720800"/>
            <a:ext cx="3999900" cy="3416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Alumni Contact Information</a:t>
            </a:r>
            <a:endParaRPr sz="3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Admission Support</a:t>
            </a:r>
            <a:endParaRPr sz="3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Budget Alleviating Programs</a:t>
            </a:r>
            <a:endParaRPr sz="3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Career Development </a:t>
            </a:r>
            <a:endParaRPr sz="3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Event(s) </a:t>
            </a:r>
            <a:endParaRPr sz="3000">
              <a:latin typeface="Oswald Light"/>
              <a:ea typeface="Oswald Light"/>
              <a:cs typeface="Oswald Light"/>
              <a:sym typeface="Oswald Light"/>
            </a:endParaRPr>
          </a:p>
          <a:p>
            <a:pPr indent="0" lvl="0" marL="457200" rtl="0" algn="l">
              <a:lnSpc>
                <a:spcPct val="115000"/>
              </a:lnSpc>
              <a:spcBef>
                <a:spcPts val="0"/>
              </a:spcBef>
              <a:spcAft>
                <a:spcPts val="0"/>
              </a:spcAft>
              <a:buNone/>
            </a:pPr>
            <a:r>
              <a:t/>
            </a:r>
            <a:endParaRPr b="1">
              <a:latin typeface="Roboto"/>
              <a:ea typeface="Roboto"/>
              <a:cs typeface="Roboto"/>
              <a:sym typeface="Roboto"/>
            </a:endParaRPr>
          </a:p>
        </p:txBody>
      </p:sp>
      <p:pic>
        <p:nvPicPr>
          <p:cNvPr id="367" name="Google Shape;367;p67" title="1732287490424.jpg"/>
          <p:cNvPicPr preferRelativeResize="0"/>
          <p:nvPr/>
        </p:nvPicPr>
        <p:blipFill rotWithShape="1">
          <a:blip r:embed="rId3">
            <a:alphaModFix/>
          </a:blip>
          <a:srcRect b="11989" l="5725" r="7128" t="18705"/>
          <a:stretch/>
        </p:blipFill>
        <p:spPr>
          <a:xfrm>
            <a:off x="7467300" y="302375"/>
            <a:ext cx="4724700" cy="2818276"/>
          </a:xfrm>
          <a:prstGeom prst="rect">
            <a:avLst/>
          </a:prstGeom>
          <a:noFill/>
          <a:ln cap="flat" cmpd="sng" w="19050">
            <a:solidFill>
              <a:schemeClr val="dk1"/>
            </a:solidFill>
            <a:prstDash val="solid"/>
            <a:round/>
            <a:headEnd len="sm" w="sm" type="none"/>
            <a:tailEnd len="sm" w="sm" type="none"/>
          </a:ln>
        </p:spPr>
      </p:pic>
      <p:pic>
        <p:nvPicPr>
          <p:cNvPr id="368" name="Google Shape;368;p67" title="231107-accounting-awards-063.JPG"/>
          <p:cNvPicPr preferRelativeResize="0"/>
          <p:nvPr/>
        </p:nvPicPr>
        <p:blipFill>
          <a:blip r:embed="rId4">
            <a:alphaModFix/>
          </a:blip>
          <a:stretch>
            <a:fillRect/>
          </a:stretch>
        </p:blipFill>
        <p:spPr>
          <a:xfrm>
            <a:off x="4836125" y="2942275"/>
            <a:ext cx="4603448" cy="306375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8"/>
          <p:cNvSpPr txBox="1"/>
          <p:nvPr>
            <p:ph type="title"/>
          </p:nvPr>
        </p:nvSpPr>
        <p:spPr>
          <a:xfrm>
            <a:off x="2406128" y="302375"/>
            <a:ext cx="42645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Areas of Support</a:t>
            </a:r>
            <a:endParaRPr>
              <a:latin typeface="Oswald"/>
              <a:ea typeface="Oswald"/>
              <a:cs typeface="Oswald"/>
              <a:sym typeface="Oswald"/>
            </a:endParaRPr>
          </a:p>
        </p:txBody>
      </p:sp>
      <p:sp>
        <p:nvSpPr>
          <p:cNvPr id="374" name="Google Shape;374;p68"/>
          <p:cNvSpPr txBox="1"/>
          <p:nvPr/>
        </p:nvSpPr>
        <p:spPr>
          <a:xfrm>
            <a:off x="670375" y="1865250"/>
            <a:ext cx="5835600" cy="37536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Fundraising </a:t>
            </a:r>
            <a:endParaRPr sz="3000">
              <a:solidFill>
                <a:srgbClr val="000000"/>
              </a:solidFill>
              <a:latin typeface="Oswald Light"/>
              <a:ea typeface="Oswald Light"/>
              <a:cs typeface="Oswald Light"/>
              <a:sym typeface="Oswald Light"/>
            </a:endParaRPr>
          </a:p>
          <a:p>
            <a:pPr indent="-419100" lvl="0" marL="457200" rtl="0" algn="l">
              <a:lnSpc>
                <a:spcPct val="115000"/>
              </a:lnSpc>
              <a:spcBef>
                <a:spcPts val="0"/>
              </a:spcBef>
              <a:spcAft>
                <a:spcPts val="0"/>
              </a:spcAft>
              <a:buClr>
                <a:srgbClr val="000000"/>
              </a:buClr>
              <a:buSzPts val="3000"/>
              <a:buFont typeface="Oswald Light"/>
              <a:buChar char="❖"/>
            </a:pPr>
            <a:r>
              <a:rPr lang="en-US" sz="3000">
                <a:solidFill>
                  <a:schemeClr val="dk1"/>
                </a:solidFill>
                <a:latin typeface="Oswald Light"/>
                <a:ea typeface="Oswald Light"/>
                <a:cs typeface="Oswald Light"/>
                <a:sym typeface="Oswald Light"/>
              </a:rPr>
              <a:t>Thank you gifts / SJU</a:t>
            </a:r>
            <a:endParaRPr sz="3000">
              <a:latin typeface="Oswald Light"/>
              <a:ea typeface="Oswald Light"/>
              <a:cs typeface="Oswald Light"/>
              <a:sym typeface="Oswald Light"/>
            </a:endParaRPr>
          </a:p>
          <a:p>
            <a:pPr indent="-419100" lvl="0" marL="457200" rtl="0" algn="l">
              <a:lnSpc>
                <a:spcPct val="115000"/>
              </a:lnSpc>
              <a:spcBef>
                <a:spcPts val="0"/>
              </a:spcBef>
              <a:spcAft>
                <a:spcPts val="0"/>
              </a:spcAft>
              <a:buClr>
                <a:srgbClr val="000000"/>
              </a:buClr>
              <a:buSzPts val="3000"/>
              <a:buFont typeface="Oswald Light"/>
              <a:buChar char="❖"/>
            </a:pPr>
            <a:r>
              <a:rPr lang="en-US" sz="3000">
                <a:solidFill>
                  <a:schemeClr val="dk1"/>
                </a:solidFill>
                <a:latin typeface="Oswald Light"/>
                <a:ea typeface="Oswald Light"/>
                <a:cs typeface="Oswald Light"/>
                <a:sym typeface="Oswald Light"/>
              </a:rPr>
              <a:t>Mentoring</a:t>
            </a:r>
            <a:r>
              <a:rPr lang="en-US" sz="3000">
                <a:solidFill>
                  <a:srgbClr val="000000"/>
                </a:solidFill>
                <a:latin typeface="Oswald Light"/>
                <a:ea typeface="Oswald Light"/>
                <a:cs typeface="Oswald Light"/>
                <a:sym typeface="Oswald Light"/>
              </a:rPr>
              <a:t> </a:t>
            </a:r>
            <a:endParaRPr sz="3000">
              <a:solidFill>
                <a:srgbClr val="000000"/>
              </a:solidFill>
              <a:latin typeface="Oswald Light"/>
              <a:ea typeface="Oswald Light"/>
              <a:cs typeface="Oswald Light"/>
              <a:sym typeface="Oswald Light"/>
            </a:endParaRPr>
          </a:p>
          <a:p>
            <a:pPr indent="-419100" lvl="0" marL="457200" rtl="0" algn="l">
              <a:lnSpc>
                <a:spcPct val="115000"/>
              </a:lnSpc>
              <a:spcBef>
                <a:spcPts val="0"/>
              </a:spcBef>
              <a:spcAft>
                <a:spcPts val="0"/>
              </a:spcAft>
              <a:buClr>
                <a:srgbClr val="000000"/>
              </a:buClr>
              <a:buSzPts val="3000"/>
              <a:buFont typeface="Oswald Light"/>
              <a:buChar char="❖"/>
            </a:pPr>
            <a:r>
              <a:rPr lang="en-US" sz="3000">
                <a:latin typeface="Oswald Light"/>
                <a:ea typeface="Oswald Light"/>
                <a:cs typeface="Oswald Light"/>
                <a:sym typeface="Oswald Light"/>
              </a:rPr>
              <a:t>Resources</a:t>
            </a:r>
            <a:endParaRPr sz="3000">
              <a:solidFill>
                <a:srgbClr val="000000"/>
              </a:solidFill>
              <a:latin typeface="Oswald Light"/>
              <a:ea typeface="Oswald Light"/>
              <a:cs typeface="Oswald Light"/>
              <a:sym typeface="Oswald Light"/>
            </a:endParaRPr>
          </a:p>
          <a:p>
            <a:pPr indent="-419100" lvl="0" marL="457200" rtl="0" algn="l">
              <a:lnSpc>
                <a:spcPct val="115000"/>
              </a:lnSpc>
              <a:spcBef>
                <a:spcPts val="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Volunteers </a:t>
            </a:r>
            <a:endParaRPr sz="2000">
              <a:latin typeface="Oswald Light"/>
              <a:ea typeface="Oswald Light"/>
              <a:cs typeface="Oswald Light"/>
              <a:sym typeface="Oswald Light"/>
            </a:endParaRPr>
          </a:p>
        </p:txBody>
      </p:sp>
      <p:pic>
        <p:nvPicPr>
          <p:cNvPr id="375" name="Google Shape;375;p68" title="220629-experts-161.JPG"/>
          <p:cNvPicPr preferRelativeResize="0"/>
          <p:nvPr/>
        </p:nvPicPr>
        <p:blipFill>
          <a:blip r:embed="rId3">
            <a:alphaModFix/>
          </a:blip>
          <a:stretch>
            <a:fillRect/>
          </a:stretch>
        </p:blipFill>
        <p:spPr>
          <a:xfrm>
            <a:off x="7355525" y="236076"/>
            <a:ext cx="4701676" cy="3133675"/>
          </a:xfrm>
          <a:prstGeom prst="rect">
            <a:avLst/>
          </a:prstGeom>
          <a:noFill/>
          <a:ln cap="flat" cmpd="sng" w="19050">
            <a:solidFill>
              <a:schemeClr val="dk1"/>
            </a:solidFill>
            <a:prstDash val="solid"/>
            <a:round/>
            <a:headEnd len="sm" w="sm" type="none"/>
            <a:tailEnd len="sm" w="sm" type="none"/>
          </a:ln>
        </p:spPr>
      </p:pic>
      <p:pic>
        <p:nvPicPr>
          <p:cNvPr id="376" name="Google Shape;376;p68" title="240112-lancaster-merger-028.JPG"/>
          <p:cNvPicPr preferRelativeResize="0"/>
          <p:nvPr/>
        </p:nvPicPr>
        <p:blipFill>
          <a:blip r:embed="rId4">
            <a:alphaModFix/>
          </a:blip>
          <a:stretch>
            <a:fillRect/>
          </a:stretch>
        </p:blipFill>
        <p:spPr>
          <a:xfrm>
            <a:off x="4177825" y="2825025"/>
            <a:ext cx="5019551" cy="33455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9"/>
          <p:cNvSpPr txBox="1"/>
          <p:nvPr>
            <p:ph type="title"/>
          </p:nvPr>
        </p:nvSpPr>
        <p:spPr>
          <a:xfrm>
            <a:off x="2464431" y="326695"/>
            <a:ext cx="91440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“Now is the time to collaborate and listen!”</a:t>
            </a:r>
            <a:endParaRPr>
              <a:latin typeface="Oswald"/>
              <a:ea typeface="Oswald"/>
              <a:cs typeface="Oswald"/>
              <a:sym typeface="Oswald"/>
            </a:endParaRPr>
          </a:p>
        </p:txBody>
      </p:sp>
      <p:sp>
        <p:nvSpPr>
          <p:cNvPr id="382" name="Google Shape;382;p69"/>
          <p:cNvSpPr txBox="1"/>
          <p:nvPr/>
        </p:nvSpPr>
        <p:spPr>
          <a:xfrm>
            <a:off x="999875" y="1746300"/>
            <a:ext cx="3267900" cy="109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3100">
              <a:latin typeface="Oswald Light"/>
              <a:ea typeface="Oswald Light"/>
              <a:cs typeface="Oswald Light"/>
              <a:sym typeface="Oswald Light"/>
            </a:endParaRPr>
          </a:p>
        </p:txBody>
      </p:sp>
      <p:pic>
        <p:nvPicPr>
          <p:cNvPr id="383" name="Google Shape;383;p69" title="Screenshot 2025-07-18 145702.png"/>
          <p:cNvPicPr preferRelativeResize="0"/>
          <p:nvPr/>
        </p:nvPicPr>
        <p:blipFill>
          <a:blip r:embed="rId3">
            <a:alphaModFix/>
          </a:blip>
          <a:stretch>
            <a:fillRect/>
          </a:stretch>
        </p:blipFill>
        <p:spPr>
          <a:xfrm>
            <a:off x="6787875" y="1441099"/>
            <a:ext cx="4863251" cy="4487300"/>
          </a:xfrm>
          <a:prstGeom prst="rect">
            <a:avLst/>
          </a:prstGeom>
          <a:noFill/>
          <a:ln cap="flat" cmpd="sng" w="9525">
            <a:solidFill>
              <a:schemeClr val="dk2"/>
            </a:solidFill>
            <a:prstDash val="solid"/>
            <a:round/>
            <a:headEnd len="sm" w="sm" type="none"/>
            <a:tailEnd len="sm" w="sm" type="none"/>
          </a:ln>
        </p:spPr>
      </p:pic>
      <p:pic>
        <p:nvPicPr>
          <p:cNvPr id="384" name="Google Shape;384;p69" title="Screenshot 2025-07-18 150033.png"/>
          <p:cNvPicPr preferRelativeResize="0"/>
          <p:nvPr/>
        </p:nvPicPr>
        <p:blipFill>
          <a:blip r:embed="rId4">
            <a:alphaModFix/>
          </a:blip>
          <a:stretch>
            <a:fillRect/>
          </a:stretch>
        </p:blipFill>
        <p:spPr>
          <a:xfrm>
            <a:off x="605100" y="1470900"/>
            <a:ext cx="4504075" cy="44873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70" title="Chart"/>
          <p:cNvPicPr preferRelativeResize="0"/>
          <p:nvPr/>
        </p:nvPicPr>
        <p:blipFill rotWithShape="1">
          <a:blip r:embed="rId3">
            <a:alphaModFix/>
          </a:blip>
          <a:srcRect b="0" l="2553" r="0" t="0"/>
          <a:stretch/>
        </p:blipFill>
        <p:spPr>
          <a:xfrm>
            <a:off x="2326537" y="988263"/>
            <a:ext cx="8761826" cy="5765675"/>
          </a:xfrm>
          <a:prstGeom prst="rect">
            <a:avLst/>
          </a:prstGeom>
          <a:noFill/>
          <a:ln>
            <a:noFill/>
          </a:ln>
        </p:spPr>
      </p:pic>
      <p:sp>
        <p:nvSpPr>
          <p:cNvPr id="390" name="Google Shape;390;p70"/>
          <p:cNvSpPr txBox="1"/>
          <p:nvPr/>
        </p:nvSpPr>
        <p:spPr>
          <a:xfrm>
            <a:off x="402975" y="128225"/>
            <a:ext cx="11079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400">
                <a:solidFill>
                  <a:srgbClr val="A32035"/>
                </a:solidFill>
                <a:latin typeface="Oswald"/>
                <a:ea typeface="Oswald"/>
                <a:cs typeface="Oswald"/>
                <a:sym typeface="Oswald"/>
              </a:rPr>
              <a:t>Engagement Data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aphicFrame>
        <p:nvGraphicFramePr>
          <p:cNvPr id="395" name="Google Shape;395;p71"/>
          <p:cNvGraphicFramePr/>
          <p:nvPr/>
        </p:nvGraphicFramePr>
        <p:xfrm>
          <a:off x="255225" y="1468025"/>
          <a:ext cx="3000000" cy="3000000"/>
        </p:xfrm>
        <a:graphic>
          <a:graphicData uri="http://schemas.openxmlformats.org/drawingml/2006/table">
            <a:tbl>
              <a:tblPr>
                <a:noFill/>
                <a:tableStyleId>{7A27AAE7-B278-4C7D-9406-050059A67BDD}</a:tableStyleId>
              </a:tblPr>
              <a:tblGrid>
                <a:gridCol w="767950"/>
                <a:gridCol w="1081625"/>
                <a:gridCol w="1081625"/>
                <a:gridCol w="1081625"/>
                <a:gridCol w="1081625"/>
                <a:gridCol w="1081625"/>
                <a:gridCol w="1081625"/>
                <a:gridCol w="1081625"/>
                <a:gridCol w="1081625"/>
                <a:gridCol w="1178975"/>
                <a:gridCol w="1081625"/>
              </a:tblGrid>
              <a:tr h="1164525">
                <a:tc>
                  <a:txBody>
                    <a:bodyPr/>
                    <a:lstStyle/>
                    <a:p>
                      <a:pPr indent="0" lvl="0" marL="0" rtl="0" algn="ctr">
                        <a:lnSpc>
                          <a:spcPct val="115000"/>
                        </a:lnSpc>
                        <a:spcBef>
                          <a:spcPts val="0"/>
                        </a:spcBef>
                        <a:spcAft>
                          <a:spcPts val="0"/>
                        </a:spcAft>
                        <a:buNone/>
                      </a:pPr>
                      <a:r>
                        <a:rPr b="1" lang="en-US" sz="1000"/>
                        <a:t>Fiscal Year</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Total Events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In-Person</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Virtual</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Evergreen</a:t>
                      </a:r>
                      <a:r>
                        <a:rPr b="1" lang="en-US" sz="1000"/>
                        <a:t> Events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Total Engaged Alumni*</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Alumni Event Attendees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Alumni (Undergrad) Event Attendees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Young Alums (Up to 10 years) Event Attendees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Undergraduate Donors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US" sz="1000"/>
                        <a:t>Students Event Attendees**</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r>
              <a:tr h="337100">
                <a:tc>
                  <a:txBody>
                    <a:bodyPr/>
                    <a:lstStyle/>
                    <a:p>
                      <a:pPr indent="0" lvl="0" marL="0" rtl="0" algn="ctr">
                        <a:lnSpc>
                          <a:spcPct val="115000"/>
                        </a:lnSpc>
                        <a:spcBef>
                          <a:spcPts val="0"/>
                        </a:spcBef>
                        <a:spcAft>
                          <a:spcPts val="0"/>
                        </a:spcAft>
                        <a:buNone/>
                      </a:pPr>
                      <a:r>
                        <a:rPr b="1" lang="en-US" sz="1000"/>
                        <a:t>2021</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US" sz="1000"/>
                        <a:t>127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121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x</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6,985</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2,139</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1,770</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586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4,477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337100">
                <a:tc>
                  <a:txBody>
                    <a:bodyPr/>
                    <a:lstStyle/>
                    <a:p>
                      <a:pPr indent="0" lvl="0" marL="0" rtl="0" algn="ctr">
                        <a:lnSpc>
                          <a:spcPct val="115000"/>
                        </a:lnSpc>
                        <a:spcBef>
                          <a:spcPts val="0"/>
                        </a:spcBef>
                        <a:spcAft>
                          <a:spcPts val="0"/>
                        </a:spcAft>
                        <a:buNone/>
                      </a:pPr>
                      <a:r>
                        <a:rPr b="1" lang="en-US" sz="1000"/>
                        <a:t>2022</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US" sz="1000"/>
                        <a:t>158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67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91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x</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7,151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2,745</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2,397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858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3,918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15</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337100">
                <a:tc>
                  <a:txBody>
                    <a:bodyPr/>
                    <a:lstStyle/>
                    <a:p>
                      <a:pPr indent="0" lvl="0" marL="0" rtl="0" algn="ctr">
                        <a:lnSpc>
                          <a:spcPct val="115000"/>
                        </a:lnSpc>
                        <a:spcBef>
                          <a:spcPts val="0"/>
                        </a:spcBef>
                        <a:spcAft>
                          <a:spcPts val="0"/>
                        </a:spcAft>
                        <a:buNone/>
                      </a:pPr>
                      <a:r>
                        <a:rPr b="1" lang="en-US" sz="1000"/>
                        <a:t>2023</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US" sz="1000"/>
                        <a:t>181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133</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48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x</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8,378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3,502</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3,058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1,110</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3,365</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94</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337100">
                <a:tc>
                  <a:txBody>
                    <a:bodyPr/>
                    <a:lstStyle/>
                    <a:p>
                      <a:pPr indent="0" lvl="0" marL="0" rtl="0" algn="ctr">
                        <a:lnSpc>
                          <a:spcPct val="115000"/>
                        </a:lnSpc>
                        <a:spcBef>
                          <a:spcPts val="0"/>
                        </a:spcBef>
                        <a:spcAft>
                          <a:spcPts val="0"/>
                        </a:spcAft>
                        <a:buNone/>
                      </a:pPr>
                      <a:r>
                        <a:rPr b="1" lang="en-US" sz="1000"/>
                        <a:t>2024</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US" sz="1000"/>
                        <a:t>214</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168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46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10</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10,871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4,042</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3,478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1,246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3,169</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192</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337100">
                <a:tc>
                  <a:txBody>
                    <a:bodyPr/>
                    <a:lstStyle/>
                    <a:p>
                      <a:pPr indent="0" lvl="0" marL="0" rtl="0" algn="ctr">
                        <a:lnSpc>
                          <a:spcPct val="115000"/>
                        </a:lnSpc>
                        <a:spcBef>
                          <a:spcPts val="0"/>
                        </a:spcBef>
                        <a:spcAft>
                          <a:spcPts val="0"/>
                        </a:spcAft>
                        <a:buNone/>
                      </a:pPr>
                      <a:r>
                        <a:rPr b="1" lang="en-US" sz="1000"/>
                        <a:t>2025</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US" sz="1000"/>
                        <a:t>224</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168</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56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35</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11,760</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7,716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6,556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1,851</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2,942</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lang="en-US" sz="1000"/>
                        <a:t>747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337100">
                <a:tc gridSpan="11">
                  <a:txBody>
                    <a:bodyPr/>
                    <a:lstStyle/>
                    <a:p>
                      <a:pPr indent="0" lvl="0" marL="0" rtl="0" algn="l">
                        <a:lnSpc>
                          <a:spcPct val="115000"/>
                        </a:lnSpc>
                        <a:spcBef>
                          <a:spcPts val="0"/>
                        </a:spcBef>
                        <a:spcAft>
                          <a:spcPts val="0"/>
                        </a:spcAft>
                        <a:buNone/>
                      </a:pPr>
                      <a:r>
                        <a:rPr lang="en-US" sz="1000"/>
                        <a:t>*This number represents each unique person/ID that was engaged with SJU; event attendee, donor, volunteer, other.*</a:t>
                      </a:r>
                      <a:endParaRPr sz="10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c hMerge="1"/>
                <a:tc hMerge="1"/>
                <a:tc hMerge="1"/>
                <a:tc hMerge="1"/>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2"/>
          <p:cNvSpPr txBox="1"/>
          <p:nvPr>
            <p:ph type="title"/>
          </p:nvPr>
        </p:nvSpPr>
        <p:spPr>
          <a:xfrm>
            <a:off x="2389456" y="337445"/>
            <a:ext cx="91440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Evergreen Events for 2024-2025</a:t>
            </a:r>
            <a:endParaRPr>
              <a:latin typeface="Oswald"/>
              <a:ea typeface="Oswald"/>
              <a:cs typeface="Oswald"/>
              <a:sym typeface="Oswald"/>
            </a:endParaRPr>
          </a:p>
        </p:txBody>
      </p:sp>
      <p:pic>
        <p:nvPicPr>
          <p:cNvPr id="401" name="Google Shape;401;p72"/>
          <p:cNvPicPr preferRelativeResize="0"/>
          <p:nvPr/>
        </p:nvPicPr>
        <p:blipFill>
          <a:blip r:embed="rId3">
            <a:alphaModFix/>
          </a:blip>
          <a:stretch>
            <a:fillRect/>
          </a:stretch>
        </p:blipFill>
        <p:spPr>
          <a:xfrm>
            <a:off x="3818500" y="1481652"/>
            <a:ext cx="4630275" cy="4489525"/>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sp>
        <p:nvSpPr>
          <p:cNvPr id="402" name="Google Shape;402;p72"/>
          <p:cNvSpPr/>
          <p:nvPr/>
        </p:nvSpPr>
        <p:spPr>
          <a:xfrm>
            <a:off x="3702525" y="4981575"/>
            <a:ext cx="3145800" cy="1626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3" name="Google Shape;403;p72"/>
          <p:cNvSpPr/>
          <p:nvPr/>
        </p:nvSpPr>
        <p:spPr>
          <a:xfrm rot="10797963">
            <a:off x="2729105" y="4973893"/>
            <a:ext cx="1012800" cy="210900"/>
          </a:xfrm>
          <a:prstGeom prst="rightArrow">
            <a:avLst>
              <a:gd fmla="val 50000" name="adj1"/>
              <a:gd fmla="val 50000" name="adj2"/>
            </a:avLst>
          </a:prstGeom>
          <a:noFill/>
          <a:ln cap="flat" cmpd="sng" w="9525">
            <a:solidFill>
              <a:srgbClr val="A320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4" name="Google Shape;404;p72"/>
          <p:cNvSpPr txBox="1"/>
          <p:nvPr/>
        </p:nvSpPr>
        <p:spPr>
          <a:xfrm>
            <a:off x="1466500" y="4879400"/>
            <a:ext cx="14382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980000"/>
                </a:solidFill>
                <a:latin typeface="Oswald"/>
                <a:ea typeface="Oswald"/>
                <a:cs typeface="Oswald"/>
                <a:sym typeface="Oswald"/>
              </a:rPr>
              <a:t>20% first time</a:t>
            </a:r>
            <a:endParaRPr b="1" sz="1500">
              <a:solidFill>
                <a:srgbClr val="980000"/>
              </a:solidFill>
              <a:latin typeface="Oswald"/>
              <a:ea typeface="Oswald"/>
              <a:cs typeface="Oswald"/>
              <a:sym typeface="Oswald"/>
            </a:endParaRPr>
          </a:p>
        </p:txBody>
      </p:sp>
      <p:sp>
        <p:nvSpPr>
          <p:cNvPr id="405" name="Google Shape;405;p72"/>
          <p:cNvSpPr/>
          <p:nvPr/>
        </p:nvSpPr>
        <p:spPr>
          <a:xfrm>
            <a:off x="3702525" y="1706600"/>
            <a:ext cx="3145800" cy="2475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6" name="Google Shape;406;p72"/>
          <p:cNvSpPr txBox="1"/>
          <p:nvPr/>
        </p:nvSpPr>
        <p:spPr>
          <a:xfrm>
            <a:off x="1588550" y="1624400"/>
            <a:ext cx="14382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980000"/>
                </a:solidFill>
                <a:latin typeface="Oswald"/>
                <a:ea typeface="Oswald"/>
                <a:cs typeface="Oswald"/>
                <a:sym typeface="Oswald"/>
              </a:rPr>
              <a:t>37</a:t>
            </a:r>
            <a:r>
              <a:rPr b="1" lang="en-US" sz="1500">
                <a:solidFill>
                  <a:srgbClr val="980000"/>
                </a:solidFill>
                <a:latin typeface="Oswald"/>
                <a:ea typeface="Oswald"/>
                <a:cs typeface="Oswald"/>
                <a:sym typeface="Oswald"/>
              </a:rPr>
              <a:t>% first time</a:t>
            </a:r>
            <a:endParaRPr b="1" sz="1500">
              <a:solidFill>
                <a:srgbClr val="980000"/>
              </a:solidFill>
              <a:latin typeface="Oswald"/>
              <a:ea typeface="Oswald"/>
              <a:cs typeface="Oswald"/>
              <a:sym typeface="Oswald"/>
            </a:endParaRPr>
          </a:p>
        </p:txBody>
      </p:sp>
      <p:sp>
        <p:nvSpPr>
          <p:cNvPr id="407" name="Google Shape;407;p72"/>
          <p:cNvSpPr/>
          <p:nvPr/>
        </p:nvSpPr>
        <p:spPr>
          <a:xfrm rot="10797963">
            <a:off x="2904705" y="1755268"/>
            <a:ext cx="1012800" cy="210900"/>
          </a:xfrm>
          <a:prstGeom prst="rightArrow">
            <a:avLst>
              <a:gd fmla="val 50000" name="adj1"/>
              <a:gd fmla="val 50000" name="adj2"/>
            </a:avLst>
          </a:prstGeom>
          <a:noFill/>
          <a:ln cap="flat" cmpd="sng" w="9525">
            <a:solidFill>
              <a:srgbClr val="A320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8" name="Google Shape;408;p72"/>
          <p:cNvSpPr/>
          <p:nvPr/>
        </p:nvSpPr>
        <p:spPr>
          <a:xfrm>
            <a:off x="3868050" y="2927075"/>
            <a:ext cx="3145800" cy="2475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9" name="Google Shape;409;p72"/>
          <p:cNvSpPr txBox="1"/>
          <p:nvPr/>
        </p:nvSpPr>
        <p:spPr>
          <a:xfrm>
            <a:off x="1754075" y="2844875"/>
            <a:ext cx="14382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980000"/>
                </a:solidFill>
                <a:latin typeface="Oswald"/>
                <a:ea typeface="Oswald"/>
                <a:cs typeface="Oswald"/>
                <a:sym typeface="Oswald"/>
              </a:rPr>
              <a:t>30% first time</a:t>
            </a:r>
            <a:endParaRPr b="1" sz="1500">
              <a:solidFill>
                <a:srgbClr val="980000"/>
              </a:solidFill>
              <a:latin typeface="Oswald"/>
              <a:ea typeface="Oswald"/>
              <a:cs typeface="Oswald"/>
              <a:sym typeface="Oswald"/>
            </a:endParaRPr>
          </a:p>
        </p:txBody>
      </p:sp>
      <p:sp>
        <p:nvSpPr>
          <p:cNvPr id="410" name="Google Shape;410;p72"/>
          <p:cNvSpPr/>
          <p:nvPr/>
        </p:nvSpPr>
        <p:spPr>
          <a:xfrm rot="10797963">
            <a:off x="3070230" y="2975743"/>
            <a:ext cx="1012800" cy="210900"/>
          </a:xfrm>
          <a:prstGeom prst="rightArrow">
            <a:avLst>
              <a:gd fmla="val 50000" name="adj1"/>
              <a:gd fmla="val 50000" name="adj2"/>
            </a:avLst>
          </a:prstGeom>
          <a:noFill/>
          <a:ln cap="flat" cmpd="sng" w="9525">
            <a:solidFill>
              <a:srgbClr val="A320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1" name="Google Shape;411;p72"/>
          <p:cNvSpPr/>
          <p:nvPr/>
        </p:nvSpPr>
        <p:spPr>
          <a:xfrm>
            <a:off x="3741900" y="2027650"/>
            <a:ext cx="2789400" cy="1626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2" name="Google Shape;412;p72"/>
          <p:cNvSpPr/>
          <p:nvPr/>
        </p:nvSpPr>
        <p:spPr>
          <a:xfrm>
            <a:off x="3741900" y="2301975"/>
            <a:ext cx="2789400" cy="1626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3" name="Google Shape;413;p72"/>
          <p:cNvSpPr/>
          <p:nvPr/>
        </p:nvSpPr>
        <p:spPr>
          <a:xfrm>
            <a:off x="3741900" y="2477350"/>
            <a:ext cx="2789400" cy="1419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4" name="Google Shape;414;p72"/>
          <p:cNvSpPr/>
          <p:nvPr/>
        </p:nvSpPr>
        <p:spPr>
          <a:xfrm>
            <a:off x="4046250" y="4438150"/>
            <a:ext cx="2789400" cy="1626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3"/>
          <p:cNvSpPr txBox="1"/>
          <p:nvPr>
            <p:ph type="title"/>
          </p:nvPr>
        </p:nvSpPr>
        <p:spPr>
          <a:xfrm>
            <a:off x="2373931" y="342220"/>
            <a:ext cx="91440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Return on investment</a:t>
            </a:r>
            <a:endParaRPr>
              <a:latin typeface="Oswald"/>
              <a:ea typeface="Oswald"/>
              <a:cs typeface="Oswald"/>
              <a:sym typeface="Oswald"/>
            </a:endParaRPr>
          </a:p>
        </p:txBody>
      </p:sp>
      <p:sp>
        <p:nvSpPr>
          <p:cNvPr id="420" name="Google Shape;420;p73"/>
          <p:cNvSpPr txBox="1"/>
          <p:nvPr/>
        </p:nvSpPr>
        <p:spPr>
          <a:xfrm>
            <a:off x="2330225" y="1430050"/>
            <a:ext cx="8043900" cy="4207200"/>
          </a:xfrm>
          <a:prstGeom prst="rect">
            <a:avLst/>
          </a:prstGeom>
          <a:noFill/>
          <a:ln>
            <a:noFill/>
          </a:ln>
        </p:spPr>
        <p:txBody>
          <a:bodyPr anchorCtr="0" anchor="t" bIns="91425" lIns="91425" spcFirstLastPara="1" rIns="91425" wrap="square" tIns="91425">
            <a:spAutoFit/>
          </a:bodyPr>
          <a:lstStyle/>
          <a:p>
            <a:pPr indent="0" lvl="0" marL="457200" rtl="0" algn="l">
              <a:spcBef>
                <a:spcPts val="640"/>
              </a:spcBef>
              <a:spcAft>
                <a:spcPts val="0"/>
              </a:spcAft>
              <a:buNone/>
            </a:pPr>
            <a:r>
              <a:t/>
            </a:r>
            <a:endParaRPr sz="3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$10,000+ in New Donations</a:t>
            </a:r>
            <a:br>
              <a:rPr lang="en-US" sz="3000">
                <a:solidFill>
                  <a:srgbClr val="000000"/>
                </a:solidFill>
                <a:latin typeface="Oswald Light"/>
                <a:ea typeface="Oswald Light"/>
                <a:cs typeface="Oswald Light"/>
                <a:sym typeface="Oswald Light"/>
              </a:rPr>
            </a:br>
            <a:endParaRPr sz="3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Font typeface="Oswald Light"/>
              <a:buChar char="•"/>
            </a:pPr>
            <a:r>
              <a:rPr lang="en-US" sz="3000">
                <a:latin typeface="Oswald Light"/>
                <a:ea typeface="Oswald Light"/>
                <a:cs typeface="Oswald Light"/>
                <a:sym typeface="Oswald Light"/>
              </a:rPr>
              <a:t>Fundraising</a:t>
            </a:r>
            <a:br>
              <a:rPr lang="en-US" sz="3000">
                <a:solidFill>
                  <a:srgbClr val="000000"/>
                </a:solidFill>
                <a:latin typeface="Oswald Light"/>
                <a:ea typeface="Oswald Light"/>
                <a:cs typeface="Oswald Light"/>
                <a:sym typeface="Oswald Light"/>
              </a:rPr>
            </a:br>
            <a:endParaRPr sz="3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Participation from wide range of alumni</a:t>
            </a:r>
            <a:br>
              <a:rPr lang="en-US" sz="3000">
                <a:solidFill>
                  <a:srgbClr val="000000"/>
                </a:solidFill>
                <a:latin typeface="Oswald Light"/>
                <a:ea typeface="Oswald Light"/>
                <a:cs typeface="Oswald Light"/>
                <a:sym typeface="Oswald Light"/>
              </a:rPr>
            </a:br>
            <a:endParaRPr sz="3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Reusable structure across audiences</a:t>
            </a:r>
            <a:endParaRPr sz="3000">
              <a:latin typeface="Oswald Light"/>
              <a:ea typeface="Oswald Light"/>
              <a:cs typeface="Oswald Light"/>
              <a:sym typeface="Oswald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4"/>
          <p:cNvSpPr txBox="1"/>
          <p:nvPr>
            <p:ph type="title"/>
          </p:nvPr>
        </p:nvSpPr>
        <p:spPr>
          <a:xfrm>
            <a:off x="2297881" y="343970"/>
            <a:ext cx="91440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One Campus, One Team - A Two Way Street</a:t>
            </a:r>
            <a:endParaRPr>
              <a:latin typeface="Oswald"/>
              <a:ea typeface="Oswald"/>
              <a:cs typeface="Oswald"/>
              <a:sym typeface="Oswald"/>
            </a:endParaRPr>
          </a:p>
        </p:txBody>
      </p:sp>
      <p:sp>
        <p:nvSpPr>
          <p:cNvPr id="426" name="Google Shape;426;p74"/>
          <p:cNvSpPr txBox="1"/>
          <p:nvPr/>
        </p:nvSpPr>
        <p:spPr>
          <a:xfrm>
            <a:off x="1571575" y="1488175"/>
            <a:ext cx="7151700" cy="49386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Campus Partners Alumni Engagement / General Alumni Engagement Recording</a:t>
            </a:r>
            <a:endParaRPr sz="3000">
              <a:latin typeface="Oswald Light"/>
              <a:ea typeface="Oswald Light"/>
              <a:cs typeface="Oswald Light"/>
              <a:sym typeface="Oswald Light"/>
            </a:endParaRPr>
          </a:p>
          <a:p>
            <a:pPr indent="-419100" lvl="1" marL="9144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FY24 - 121 &amp; FY25 - 194: Names Provided</a:t>
            </a:r>
            <a:br>
              <a:rPr lang="en-US" sz="3000">
                <a:latin typeface="Oswald Light"/>
                <a:ea typeface="Oswald Light"/>
                <a:cs typeface="Oswald Light"/>
                <a:sym typeface="Oswald Light"/>
              </a:rPr>
            </a:br>
            <a:endParaRPr sz="1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Athletics: 2,981 in FY25</a:t>
            </a:r>
            <a:br>
              <a:rPr lang="en-US" sz="3000">
                <a:latin typeface="Oswald Light"/>
                <a:ea typeface="Oswald Light"/>
                <a:cs typeface="Oswald Light"/>
                <a:sym typeface="Oswald Light"/>
              </a:rPr>
            </a:br>
            <a:endParaRPr sz="1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Lenten Reflections: 493</a:t>
            </a:r>
            <a:br>
              <a:rPr lang="en-US" sz="3000">
                <a:latin typeface="Oswald Light"/>
                <a:ea typeface="Oswald Light"/>
                <a:cs typeface="Oswald Light"/>
                <a:sym typeface="Oswald Light"/>
              </a:rPr>
            </a:br>
            <a:endParaRPr sz="1000">
              <a:latin typeface="Oswald Light"/>
              <a:ea typeface="Oswald Light"/>
              <a:cs typeface="Oswald Light"/>
              <a:sym typeface="Oswald Light"/>
            </a:endParaRPr>
          </a:p>
          <a:p>
            <a:pPr indent="-419100" lvl="0" marL="457200" rtl="0" algn="l">
              <a:lnSpc>
                <a:spcPct val="115000"/>
              </a:lnSpc>
              <a:spcBef>
                <a:spcPts val="0"/>
              </a:spcBef>
              <a:spcAft>
                <a:spcPts val="0"/>
              </a:spcAft>
              <a:buSzPts val="3000"/>
              <a:buFont typeface="Oswald Light"/>
              <a:buChar char="●"/>
            </a:pPr>
            <a:r>
              <a:rPr lang="en-US" sz="3000">
                <a:latin typeface="Oswald Light"/>
                <a:ea typeface="Oswald Light"/>
                <a:cs typeface="Oswald Light"/>
                <a:sym typeface="Oswald Light"/>
              </a:rPr>
              <a:t>FMM - Museum Visitors:458</a:t>
            </a:r>
            <a:endParaRPr sz="3000">
              <a:latin typeface="Oswald Light"/>
              <a:ea typeface="Oswald Light"/>
              <a:cs typeface="Oswald Light"/>
              <a:sym typeface="Oswald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5"/>
          <p:cNvSpPr txBox="1"/>
          <p:nvPr>
            <p:ph idx="1" type="body"/>
          </p:nvPr>
        </p:nvSpPr>
        <p:spPr>
          <a:xfrm>
            <a:off x="663017" y="1251000"/>
            <a:ext cx="11360700" cy="4356000"/>
          </a:xfrm>
          <a:prstGeom prst="rect">
            <a:avLst/>
          </a:prstGeom>
        </p:spPr>
        <p:txBody>
          <a:bodyPr anchorCtr="0" anchor="t" bIns="121900" lIns="121900" spcFirstLastPara="1" rIns="121900" wrap="square" tIns="121900">
            <a:noAutofit/>
          </a:bodyPr>
          <a:lstStyle/>
          <a:p>
            <a:pPr indent="-444500" lvl="0" marL="457200" rtl="0" algn="l">
              <a:lnSpc>
                <a:spcPct val="100000"/>
              </a:lnSpc>
              <a:spcBef>
                <a:spcPts val="900"/>
              </a:spcBef>
              <a:spcAft>
                <a:spcPts val="0"/>
              </a:spcAft>
              <a:buClr>
                <a:schemeClr val="lt1"/>
              </a:buClr>
              <a:buSzPts val="4000"/>
              <a:buFont typeface="Oswald Light"/>
              <a:buChar char="•"/>
            </a:pPr>
            <a:r>
              <a:rPr b="0" lang="en-US" sz="4000">
                <a:latin typeface="Oswald Light"/>
                <a:ea typeface="Oswald Light"/>
                <a:cs typeface="Oswald Light"/>
                <a:sym typeface="Oswald Light"/>
              </a:rPr>
              <a:t>Start small: pick 2 events to try</a:t>
            </a:r>
            <a:endParaRPr b="0" sz="4000">
              <a:latin typeface="Oswald Light"/>
              <a:ea typeface="Oswald Light"/>
              <a:cs typeface="Oswald Light"/>
              <a:sym typeface="Oswald Light"/>
            </a:endParaRPr>
          </a:p>
          <a:p>
            <a:pPr indent="-444500" lvl="0" marL="457200" rtl="0" algn="l">
              <a:lnSpc>
                <a:spcPct val="100000"/>
              </a:lnSpc>
              <a:spcBef>
                <a:spcPts val="900"/>
              </a:spcBef>
              <a:spcAft>
                <a:spcPts val="0"/>
              </a:spcAft>
              <a:buClr>
                <a:schemeClr val="lt1"/>
              </a:buClr>
              <a:buSzPts val="4000"/>
              <a:buFont typeface="Oswald Light"/>
              <a:buChar char="•"/>
            </a:pPr>
            <a:r>
              <a:rPr b="0" lang="en-US" sz="4000">
                <a:latin typeface="Oswald Light"/>
                <a:ea typeface="Oswald Light"/>
                <a:cs typeface="Oswald Light"/>
                <a:sym typeface="Oswald Light"/>
              </a:rPr>
              <a:t>Partner with other departments</a:t>
            </a:r>
            <a:endParaRPr b="0" sz="4000">
              <a:latin typeface="Oswald Light"/>
              <a:ea typeface="Oswald Light"/>
              <a:cs typeface="Oswald Light"/>
              <a:sym typeface="Oswald Light"/>
            </a:endParaRPr>
          </a:p>
          <a:p>
            <a:pPr indent="-444500" lvl="0" marL="457200" rtl="0" algn="l">
              <a:lnSpc>
                <a:spcPct val="100000"/>
              </a:lnSpc>
              <a:spcBef>
                <a:spcPts val="900"/>
              </a:spcBef>
              <a:spcAft>
                <a:spcPts val="0"/>
              </a:spcAft>
              <a:buClr>
                <a:schemeClr val="lt1"/>
              </a:buClr>
              <a:buSzPts val="4000"/>
              <a:buFont typeface="Oswald Light"/>
              <a:buChar char="•"/>
            </a:pPr>
            <a:r>
              <a:rPr b="0" lang="en-US" sz="4000">
                <a:latin typeface="Oswald Light"/>
                <a:ea typeface="Oswald Light"/>
                <a:cs typeface="Oswald Light"/>
                <a:sym typeface="Oswald Light"/>
              </a:rPr>
              <a:t>Use newsletters to amplify - </a:t>
            </a:r>
            <a:r>
              <a:rPr b="0" lang="en-US" sz="4000" u="sng">
                <a:solidFill>
                  <a:schemeClr val="hlink"/>
                </a:solidFill>
                <a:latin typeface="Oswald Light"/>
                <a:ea typeface="Oswald Light"/>
                <a:cs typeface="Oswald Light"/>
                <a:sym typeface="Oswald Light"/>
                <a:hlinkClick r:id="rId3"/>
              </a:rPr>
              <a:t>alumni advantages</a:t>
            </a:r>
            <a:endParaRPr b="0" sz="4000">
              <a:latin typeface="Oswald Light"/>
              <a:ea typeface="Oswald Light"/>
              <a:cs typeface="Oswald Light"/>
              <a:sym typeface="Oswald Light"/>
            </a:endParaRPr>
          </a:p>
          <a:p>
            <a:pPr indent="-444500" lvl="0" marL="457200" rtl="0" algn="l">
              <a:lnSpc>
                <a:spcPct val="100000"/>
              </a:lnSpc>
              <a:spcBef>
                <a:spcPts val="900"/>
              </a:spcBef>
              <a:spcAft>
                <a:spcPts val="0"/>
              </a:spcAft>
              <a:buClr>
                <a:schemeClr val="lt1"/>
              </a:buClr>
              <a:buSzPts val="4000"/>
              <a:buFont typeface="Oswald Light"/>
              <a:buChar char="•"/>
            </a:pPr>
            <a:r>
              <a:rPr b="0" lang="en-US" sz="4000">
                <a:latin typeface="Oswald Light"/>
                <a:ea typeface="Oswald Light"/>
                <a:cs typeface="Oswald Light"/>
                <a:sym typeface="Oswald Light"/>
              </a:rPr>
              <a:t>Repurpose existing content</a:t>
            </a:r>
            <a:endParaRPr b="0" sz="4000">
              <a:latin typeface="Oswald Light"/>
              <a:ea typeface="Oswald Light"/>
              <a:cs typeface="Oswald Light"/>
              <a:sym typeface="Oswald Light"/>
            </a:endParaRPr>
          </a:p>
          <a:p>
            <a:pPr indent="-444500" lvl="0" marL="457200" rtl="0" algn="l">
              <a:lnSpc>
                <a:spcPct val="100000"/>
              </a:lnSpc>
              <a:spcBef>
                <a:spcPts val="900"/>
              </a:spcBef>
              <a:spcAft>
                <a:spcPts val="0"/>
              </a:spcAft>
              <a:buClr>
                <a:schemeClr val="lt1"/>
              </a:buClr>
              <a:buSzPts val="4000"/>
              <a:buFont typeface="Oswald Light"/>
              <a:buChar char="•"/>
            </a:pPr>
            <a:r>
              <a:rPr b="0" lang="en-US" sz="4000">
                <a:latin typeface="Oswald Light"/>
                <a:ea typeface="Oswald Light"/>
                <a:cs typeface="Oswald Light"/>
                <a:sym typeface="Oswald Light"/>
              </a:rPr>
              <a:t>Measure, refine, repeat</a:t>
            </a:r>
            <a:endParaRPr b="0" sz="4000">
              <a:latin typeface="Oswald Light"/>
              <a:ea typeface="Oswald Light"/>
              <a:cs typeface="Oswald Light"/>
              <a:sym typeface="Oswald Light"/>
            </a:endParaRPr>
          </a:p>
          <a:p>
            <a:pPr indent="-444500" lvl="0" marL="457200" rtl="0" algn="l">
              <a:lnSpc>
                <a:spcPct val="100000"/>
              </a:lnSpc>
              <a:spcBef>
                <a:spcPts val="900"/>
              </a:spcBef>
              <a:spcAft>
                <a:spcPts val="0"/>
              </a:spcAft>
              <a:buClr>
                <a:schemeClr val="lt1"/>
              </a:buClr>
              <a:buSzPts val="4000"/>
              <a:buFont typeface="Oswald Light"/>
              <a:buChar char="•"/>
            </a:pPr>
            <a:r>
              <a:rPr b="0" lang="en-US" sz="4000">
                <a:latin typeface="Oswald Light"/>
                <a:ea typeface="Oswald Light"/>
                <a:cs typeface="Oswald Light"/>
                <a:sym typeface="Oswald Light"/>
              </a:rPr>
              <a:t>Start with two campus partners and grow</a:t>
            </a:r>
            <a:endParaRPr b="0" sz="4000">
              <a:latin typeface="Oswald Light"/>
              <a:ea typeface="Oswald Light"/>
              <a:cs typeface="Oswald Light"/>
              <a:sym typeface="Oswald Light"/>
            </a:endParaRPr>
          </a:p>
        </p:txBody>
      </p:sp>
      <p:sp>
        <p:nvSpPr>
          <p:cNvPr id="432" name="Google Shape;432;p75"/>
          <p:cNvSpPr txBox="1"/>
          <p:nvPr/>
        </p:nvSpPr>
        <p:spPr>
          <a:xfrm>
            <a:off x="300633" y="309250"/>
            <a:ext cx="11628300" cy="13533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5900"/>
              <a:buFont typeface="Calibri"/>
              <a:buNone/>
            </a:pPr>
            <a:r>
              <a:rPr lang="en-US" sz="5300">
                <a:solidFill>
                  <a:schemeClr val="lt1"/>
                </a:solidFill>
                <a:latin typeface="Oswald"/>
                <a:ea typeface="Oswald"/>
                <a:cs typeface="Oswald"/>
                <a:sym typeface="Oswald"/>
              </a:rPr>
              <a:t>Call to Action: Make It Work on Your Campus</a:t>
            </a:r>
            <a:endParaRPr sz="1700">
              <a:solidFill>
                <a:schemeClr val="lt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8"/>
          <p:cNvSpPr txBox="1"/>
          <p:nvPr>
            <p:ph idx="4294967295" type="ctrTitle"/>
          </p:nvPr>
        </p:nvSpPr>
        <p:spPr>
          <a:xfrm>
            <a:off x="2490450" y="354688"/>
            <a:ext cx="9144000" cy="935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A32035"/>
              </a:buClr>
              <a:buSzPts val="1800"/>
              <a:buFont typeface="Calibri"/>
              <a:buNone/>
            </a:pPr>
            <a:r>
              <a:rPr lang="en-US">
                <a:solidFill>
                  <a:srgbClr val="A32035"/>
                </a:solidFill>
                <a:latin typeface="Oswald"/>
                <a:ea typeface="Oswald"/>
                <a:cs typeface="Oswald"/>
                <a:sym typeface="Oswald"/>
              </a:rPr>
              <a:t>Session Overview</a:t>
            </a:r>
            <a:endParaRPr i="0" sz="4400" u="none" cap="none" strike="noStrike">
              <a:solidFill>
                <a:srgbClr val="A32035"/>
              </a:solidFill>
              <a:latin typeface="Oswald"/>
              <a:ea typeface="Oswald"/>
              <a:cs typeface="Oswald"/>
              <a:sym typeface="Oswald"/>
            </a:endParaRPr>
          </a:p>
        </p:txBody>
      </p:sp>
      <p:sp>
        <p:nvSpPr>
          <p:cNvPr id="297" name="Google Shape;297;p58"/>
          <p:cNvSpPr txBox="1"/>
          <p:nvPr/>
        </p:nvSpPr>
        <p:spPr>
          <a:xfrm>
            <a:off x="2490450" y="1394550"/>
            <a:ext cx="8229600" cy="45261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Clr>
                <a:srgbClr val="000000"/>
              </a:buClr>
              <a:buSzPts val="3000"/>
              <a:buFont typeface="Oswald Light"/>
              <a:buChar char="•"/>
            </a:pPr>
            <a:r>
              <a:rPr lang="en-US" sz="3000">
                <a:latin typeface="Oswald Light"/>
                <a:ea typeface="Oswald Light"/>
                <a:cs typeface="Oswald Light"/>
                <a:sym typeface="Oswald Light"/>
              </a:rPr>
              <a:t>Challenges of boosting alumni engagement with limited budget and staff resources</a:t>
            </a:r>
            <a:br>
              <a:rPr lang="en-US" sz="3000">
                <a:solidFill>
                  <a:srgbClr val="000000"/>
                </a:solidFill>
                <a:latin typeface="Oswald Light"/>
                <a:ea typeface="Oswald Light"/>
                <a:cs typeface="Oswald Light"/>
                <a:sym typeface="Oswald Light"/>
              </a:rPr>
            </a:br>
            <a:endParaRPr sz="2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Learn practical strategies for leveraging campus partnerships</a:t>
            </a:r>
            <a:br>
              <a:rPr lang="en-US" sz="3000">
                <a:solidFill>
                  <a:srgbClr val="000000"/>
                </a:solidFill>
                <a:latin typeface="Oswald Light"/>
                <a:ea typeface="Oswald Light"/>
                <a:cs typeface="Oswald Light"/>
                <a:sym typeface="Oswald Light"/>
              </a:rPr>
            </a:br>
            <a:endParaRPr sz="2000">
              <a:solidFill>
                <a:srgbClr val="000000"/>
              </a:solidFill>
              <a:latin typeface="Oswald Light"/>
              <a:ea typeface="Oswald Light"/>
              <a:cs typeface="Oswald Light"/>
              <a:sym typeface="Oswald Light"/>
            </a:endParaRPr>
          </a:p>
          <a:p>
            <a:pPr indent="-419100" lvl="0" marL="3429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Low-lift, repeatable, digital </a:t>
            </a:r>
            <a:r>
              <a:rPr lang="en-US" sz="3000">
                <a:latin typeface="Oswald Light"/>
                <a:ea typeface="Oswald Light"/>
                <a:cs typeface="Oswald Light"/>
                <a:sym typeface="Oswald Light"/>
              </a:rPr>
              <a:t>events/programming </a:t>
            </a:r>
            <a:r>
              <a:rPr lang="en-US" sz="3000">
                <a:solidFill>
                  <a:srgbClr val="000000"/>
                </a:solidFill>
                <a:latin typeface="Oswald Light"/>
                <a:ea typeface="Oswald Light"/>
                <a:cs typeface="Oswald Light"/>
                <a:sym typeface="Oswald Light"/>
              </a:rPr>
              <a:t>at minimal cost, minimal staff time</a:t>
            </a:r>
            <a:br>
              <a:rPr lang="en-US" sz="3000">
                <a:solidFill>
                  <a:srgbClr val="000000"/>
                </a:solidFill>
                <a:latin typeface="Oswald Light"/>
                <a:ea typeface="Oswald Light"/>
                <a:cs typeface="Oswald Light"/>
                <a:sym typeface="Oswald Light"/>
              </a:rPr>
            </a:br>
            <a:endParaRPr sz="2000">
              <a:solidFill>
                <a:srgbClr val="000000"/>
              </a:solidFill>
              <a:latin typeface="Oswald Light"/>
              <a:ea typeface="Oswald Light"/>
              <a:cs typeface="Oswald Light"/>
              <a:sym typeface="Oswald Light"/>
            </a:endParaRPr>
          </a:p>
          <a:p>
            <a:pPr indent="-419100" lvl="0" marL="3429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Walk away with real-life examples &amp; action items</a:t>
            </a:r>
            <a:endParaRPr sz="3000">
              <a:solidFill>
                <a:srgbClr val="000000"/>
              </a:solidFill>
              <a:latin typeface="Oswald Light"/>
              <a:ea typeface="Oswald Light"/>
              <a:cs typeface="Oswald Light"/>
              <a:sym typeface="Oswald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6"/>
          <p:cNvSpPr txBox="1"/>
          <p:nvPr>
            <p:ph idx="1" type="subTitle"/>
          </p:nvPr>
        </p:nvSpPr>
        <p:spPr>
          <a:xfrm>
            <a:off x="417725" y="995350"/>
            <a:ext cx="4219500" cy="1641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latin typeface="Oswald"/>
                <a:ea typeface="Oswald"/>
                <a:cs typeface="Oswald"/>
                <a:sym typeface="Oswald"/>
              </a:rPr>
              <a:t>Lynn Langnas </a:t>
            </a:r>
            <a:endParaRPr>
              <a:latin typeface="Oswald"/>
              <a:ea typeface="Oswald"/>
              <a:cs typeface="Oswald"/>
              <a:sym typeface="Oswald"/>
            </a:endParaRPr>
          </a:p>
          <a:p>
            <a:pPr indent="0" lvl="0" marL="0" rtl="0" algn="l">
              <a:spcBef>
                <a:spcPts val="0"/>
              </a:spcBef>
              <a:spcAft>
                <a:spcPts val="0"/>
              </a:spcAft>
              <a:buNone/>
            </a:pPr>
            <a:r>
              <a:rPr lang="en-US">
                <a:latin typeface="Oswald"/>
                <a:ea typeface="Oswald"/>
                <a:cs typeface="Oswald"/>
                <a:sym typeface="Oswald"/>
              </a:rPr>
              <a:t>Director alumni programs</a:t>
            </a:r>
            <a:endParaRPr>
              <a:latin typeface="Oswald"/>
              <a:ea typeface="Oswald"/>
              <a:cs typeface="Oswald"/>
              <a:sym typeface="Oswald"/>
            </a:endParaRPr>
          </a:p>
          <a:p>
            <a:pPr indent="0" lvl="0" marL="0" rtl="0" algn="l">
              <a:spcBef>
                <a:spcPts val="0"/>
              </a:spcBef>
              <a:spcAft>
                <a:spcPts val="0"/>
              </a:spcAft>
              <a:buNone/>
            </a:pPr>
            <a:r>
              <a:rPr lang="en-US">
                <a:latin typeface="Oswald"/>
                <a:ea typeface="Oswald"/>
                <a:cs typeface="Oswald"/>
                <a:sym typeface="Oswald"/>
              </a:rPr>
              <a:t>llangnas@sju.edu</a:t>
            </a:r>
            <a:endParaRPr>
              <a:latin typeface="Oswald"/>
              <a:ea typeface="Oswald"/>
              <a:cs typeface="Oswald"/>
              <a:sym typeface="Oswald"/>
            </a:endParaRPr>
          </a:p>
        </p:txBody>
      </p:sp>
      <p:sp>
        <p:nvSpPr>
          <p:cNvPr id="438" name="Google Shape;438;p76"/>
          <p:cNvSpPr txBox="1"/>
          <p:nvPr>
            <p:ph idx="1" type="subTitle"/>
          </p:nvPr>
        </p:nvSpPr>
        <p:spPr>
          <a:xfrm>
            <a:off x="417725" y="2779175"/>
            <a:ext cx="5224500" cy="1728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latin typeface="Oswald"/>
                <a:ea typeface="Oswald"/>
                <a:cs typeface="Oswald"/>
                <a:sym typeface="Oswald"/>
              </a:rPr>
              <a:t>Connor Quealy </a:t>
            </a:r>
            <a:endParaRPr>
              <a:latin typeface="Oswald"/>
              <a:ea typeface="Oswald"/>
              <a:cs typeface="Oswald"/>
              <a:sym typeface="Oswald"/>
            </a:endParaRPr>
          </a:p>
          <a:p>
            <a:pPr indent="0" lvl="0" marL="0" rtl="0" algn="l">
              <a:spcBef>
                <a:spcPts val="0"/>
              </a:spcBef>
              <a:spcAft>
                <a:spcPts val="0"/>
              </a:spcAft>
              <a:buNone/>
            </a:pPr>
            <a:r>
              <a:rPr lang="en-US">
                <a:latin typeface="Oswald"/>
                <a:ea typeface="Oswald"/>
                <a:cs typeface="Oswald"/>
                <a:sym typeface="Oswald"/>
              </a:rPr>
              <a:t>Assoc Director alumni engagement</a:t>
            </a:r>
            <a:endParaRPr>
              <a:latin typeface="Oswald"/>
              <a:ea typeface="Oswald"/>
              <a:cs typeface="Oswald"/>
              <a:sym typeface="Oswald"/>
            </a:endParaRPr>
          </a:p>
          <a:p>
            <a:pPr indent="0" lvl="0" marL="0" rtl="0" algn="l">
              <a:spcBef>
                <a:spcPts val="0"/>
              </a:spcBef>
              <a:spcAft>
                <a:spcPts val="0"/>
              </a:spcAft>
              <a:buNone/>
            </a:pPr>
            <a:r>
              <a:rPr lang="en-US">
                <a:latin typeface="Oswald"/>
                <a:ea typeface="Oswald"/>
                <a:cs typeface="Oswald"/>
                <a:sym typeface="Oswald"/>
              </a:rPr>
              <a:t>cquealy@sju.edu</a:t>
            </a:r>
            <a:endParaRPr>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9"/>
          <p:cNvSpPr txBox="1"/>
          <p:nvPr>
            <p:ph type="title"/>
          </p:nvPr>
        </p:nvSpPr>
        <p:spPr>
          <a:xfrm>
            <a:off x="2459981" y="325670"/>
            <a:ext cx="91440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The Challenges</a:t>
            </a:r>
            <a:endParaRPr>
              <a:latin typeface="Oswald"/>
              <a:ea typeface="Oswald"/>
              <a:cs typeface="Oswald"/>
              <a:sym typeface="Oswald"/>
            </a:endParaRPr>
          </a:p>
        </p:txBody>
      </p:sp>
      <p:sp>
        <p:nvSpPr>
          <p:cNvPr id="303" name="Google Shape;303;p59"/>
          <p:cNvSpPr txBox="1"/>
          <p:nvPr/>
        </p:nvSpPr>
        <p:spPr>
          <a:xfrm>
            <a:off x="2459975" y="1406325"/>
            <a:ext cx="9037200" cy="3392400"/>
          </a:xfrm>
          <a:prstGeom prst="rect">
            <a:avLst/>
          </a:prstGeom>
          <a:noFill/>
          <a:ln>
            <a:noFill/>
          </a:ln>
        </p:spPr>
        <p:txBody>
          <a:bodyPr anchorCtr="0" anchor="t" bIns="91425" lIns="91425" spcFirstLastPara="1" rIns="91425" wrap="square" tIns="91425">
            <a:noAutofit/>
          </a:bodyPr>
          <a:lstStyle/>
          <a:p>
            <a:pPr indent="-419100" lvl="0" marL="457200" rtl="0" algn="l">
              <a:spcBef>
                <a:spcPts val="64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Flat or shrinking budgets, staff bandwidth &amp; resources </a:t>
            </a:r>
            <a:br>
              <a:rPr lang="en-US" sz="3000">
                <a:solidFill>
                  <a:srgbClr val="000000"/>
                </a:solidFill>
                <a:latin typeface="Oswald Light"/>
                <a:ea typeface="Oswald Light"/>
                <a:cs typeface="Oswald Light"/>
                <a:sym typeface="Oswald Light"/>
              </a:rPr>
            </a:br>
            <a:br>
              <a:rPr lang="en-US" sz="3000">
                <a:solidFill>
                  <a:srgbClr val="000000"/>
                </a:solidFill>
                <a:latin typeface="Oswald Light"/>
                <a:ea typeface="Oswald Light"/>
                <a:cs typeface="Oswald Light"/>
                <a:sym typeface="Oswald Light"/>
              </a:rPr>
            </a:br>
            <a:endParaRPr sz="1000">
              <a:solidFill>
                <a:srgbClr val="000000"/>
              </a:solidFill>
              <a:latin typeface="Oswald Light"/>
              <a:ea typeface="Oswald Light"/>
              <a:cs typeface="Oswald Light"/>
              <a:sym typeface="Oswald Light"/>
            </a:endParaRPr>
          </a:p>
          <a:p>
            <a:pPr indent="-419100" lvl="0" marL="457200" rtl="0" algn="l">
              <a:spcBef>
                <a:spcPts val="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Event fatigue among alumni</a:t>
            </a:r>
            <a:br>
              <a:rPr lang="en-US" sz="3000">
                <a:solidFill>
                  <a:srgbClr val="000000"/>
                </a:solidFill>
                <a:latin typeface="Oswald Light"/>
                <a:ea typeface="Oswald Light"/>
                <a:cs typeface="Oswald Light"/>
                <a:sym typeface="Oswald Light"/>
              </a:rPr>
            </a:br>
            <a:br>
              <a:rPr lang="en-US" sz="3000">
                <a:solidFill>
                  <a:srgbClr val="000000"/>
                </a:solidFill>
                <a:latin typeface="Oswald Light"/>
                <a:ea typeface="Oswald Light"/>
                <a:cs typeface="Oswald Light"/>
                <a:sym typeface="Oswald Light"/>
              </a:rPr>
            </a:br>
            <a:endParaRPr sz="1000">
              <a:solidFill>
                <a:srgbClr val="000000"/>
              </a:solidFill>
              <a:latin typeface="Oswald Light"/>
              <a:ea typeface="Oswald Light"/>
              <a:cs typeface="Oswald Light"/>
              <a:sym typeface="Oswald Light"/>
            </a:endParaRPr>
          </a:p>
          <a:p>
            <a:pPr indent="-419100" lvl="0" marL="457200" rtl="0" algn="l">
              <a:spcBef>
                <a:spcPts val="0"/>
              </a:spcBef>
              <a:spcAft>
                <a:spcPts val="0"/>
              </a:spcAft>
              <a:buClr>
                <a:srgbClr val="000000"/>
              </a:buClr>
              <a:buSzPts val="3000"/>
              <a:buFont typeface="Oswald Light"/>
              <a:buChar char="•"/>
            </a:pPr>
            <a:r>
              <a:rPr lang="en-US" sz="3000">
                <a:solidFill>
                  <a:srgbClr val="000000"/>
                </a:solidFill>
                <a:latin typeface="Oswald Light"/>
                <a:ea typeface="Oswald Light"/>
                <a:cs typeface="Oswald Light"/>
                <a:sym typeface="Oswald Light"/>
              </a:rPr>
              <a:t>Geographic spread of alumni</a:t>
            </a:r>
            <a:endParaRPr sz="3000">
              <a:solidFill>
                <a:srgbClr val="000000"/>
              </a:solidFill>
              <a:latin typeface="Oswald Light"/>
              <a:ea typeface="Oswald Light"/>
              <a:cs typeface="Oswald Light"/>
              <a:sym typeface="Oswald Light"/>
            </a:endParaRPr>
          </a:p>
          <a:p>
            <a:pPr indent="0" lvl="0" marL="457200" rtl="0" algn="l">
              <a:spcBef>
                <a:spcPts val="640"/>
              </a:spcBef>
              <a:spcAft>
                <a:spcPts val="0"/>
              </a:spcAft>
              <a:buNone/>
            </a:pPr>
            <a:r>
              <a:t/>
            </a:r>
            <a:endParaRPr sz="3000">
              <a:latin typeface="Oswald Light"/>
              <a:ea typeface="Oswald Light"/>
              <a:cs typeface="Oswald Light"/>
              <a:sym typeface="Oswald Light"/>
            </a:endParaRPr>
          </a:p>
          <a:p>
            <a:pPr indent="-419100" lvl="0" marL="457200" rtl="0" algn="l">
              <a:spcBef>
                <a:spcPts val="0"/>
              </a:spcBef>
              <a:spcAft>
                <a:spcPts val="0"/>
              </a:spcAft>
              <a:buClr>
                <a:srgbClr val="000000"/>
              </a:buClr>
              <a:buSzPts val="3000"/>
              <a:buFont typeface="Oswald Light"/>
              <a:buChar char="•"/>
            </a:pPr>
            <a:r>
              <a:rPr lang="en-US" sz="3000">
                <a:solidFill>
                  <a:schemeClr val="dk1"/>
                </a:solidFill>
                <a:latin typeface="Oswald Light"/>
                <a:ea typeface="Oswald Light"/>
                <a:cs typeface="Oswald Light"/>
                <a:sym typeface="Oswald Light"/>
              </a:rPr>
              <a:t>What does engagement look like for SJU</a:t>
            </a:r>
            <a:endParaRPr sz="3000">
              <a:latin typeface="Oswald Light"/>
              <a:ea typeface="Oswald Light"/>
              <a:cs typeface="Oswald Light"/>
              <a:sym typeface="Oswald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0"/>
          <p:cNvSpPr txBox="1"/>
          <p:nvPr>
            <p:ph type="title"/>
          </p:nvPr>
        </p:nvSpPr>
        <p:spPr>
          <a:xfrm>
            <a:off x="2572725" y="331525"/>
            <a:ext cx="8415900" cy="114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Oswald"/>
                <a:ea typeface="Oswald"/>
                <a:cs typeface="Oswald"/>
                <a:sym typeface="Oswald"/>
              </a:rPr>
              <a:t>Engagement that Works Everywhere </a:t>
            </a:r>
            <a:br>
              <a:rPr lang="en-US">
                <a:latin typeface="Oswald"/>
                <a:ea typeface="Oswald"/>
                <a:cs typeface="Oswald"/>
                <a:sym typeface="Oswald"/>
              </a:rPr>
            </a:br>
            <a:r>
              <a:rPr lang="en-US">
                <a:latin typeface="Oswald"/>
                <a:ea typeface="Oswald"/>
                <a:cs typeface="Oswald"/>
                <a:sym typeface="Oswald"/>
              </a:rPr>
              <a:t>and for Everyone</a:t>
            </a:r>
            <a:endParaRPr>
              <a:latin typeface="Oswald"/>
              <a:ea typeface="Oswald"/>
              <a:cs typeface="Oswald"/>
              <a:sym typeface="Oswald"/>
            </a:endParaRPr>
          </a:p>
        </p:txBody>
      </p:sp>
      <p:sp>
        <p:nvSpPr>
          <p:cNvPr id="309" name="Google Shape;309;p60"/>
          <p:cNvSpPr txBox="1"/>
          <p:nvPr/>
        </p:nvSpPr>
        <p:spPr>
          <a:xfrm>
            <a:off x="283425" y="1713800"/>
            <a:ext cx="5188200" cy="37833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US" sz="3200">
                <a:solidFill>
                  <a:srgbClr val="000000"/>
                </a:solidFill>
                <a:latin typeface="Oswald"/>
                <a:ea typeface="Oswald"/>
                <a:cs typeface="Oswald"/>
                <a:sym typeface="Oswald"/>
              </a:rPr>
              <a:t>Evergreen Events:</a:t>
            </a:r>
            <a:r>
              <a:rPr lang="en-US" sz="3200">
                <a:solidFill>
                  <a:srgbClr val="000000"/>
                </a:solidFill>
                <a:latin typeface="Oswald Light"/>
                <a:ea typeface="Oswald Light"/>
                <a:cs typeface="Oswald Light"/>
                <a:sym typeface="Oswald Light"/>
              </a:rPr>
              <a:t>  </a:t>
            </a:r>
            <a:endParaRPr sz="3200">
              <a:solidFill>
                <a:srgbClr val="000000"/>
              </a:solidFill>
              <a:latin typeface="Oswald Light"/>
              <a:ea typeface="Oswald Light"/>
              <a:cs typeface="Oswald Light"/>
              <a:sym typeface="Oswald Light"/>
            </a:endParaRPr>
          </a:p>
          <a:p>
            <a:pPr indent="0" lvl="0" marL="0" rtl="0" algn="l">
              <a:spcBef>
                <a:spcPts val="360"/>
              </a:spcBef>
              <a:spcAft>
                <a:spcPts val="0"/>
              </a:spcAft>
              <a:buNone/>
            </a:pPr>
            <a:r>
              <a:rPr lang="en-US" sz="2500">
                <a:solidFill>
                  <a:srgbClr val="000000"/>
                </a:solidFill>
                <a:latin typeface="Oswald Light"/>
                <a:ea typeface="Oswald Light"/>
                <a:cs typeface="Oswald Light"/>
                <a:sym typeface="Oswald Light"/>
              </a:rPr>
              <a:t>Evergreen events are creative, sustainable programs that keep alumni connected without relying on large budgets or in-person gatherings. </a:t>
            </a:r>
            <a:endParaRPr sz="2500">
              <a:solidFill>
                <a:srgbClr val="000000"/>
              </a:solidFill>
              <a:latin typeface="Oswald Light"/>
              <a:ea typeface="Oswald Light"/>
              <a:cs typeface="Oswald Light"/>
              <a:sym typeface="Oswald Light"/>
            </a:endParaRPr>
          </a:p>
          <a:p>
            <a:pPr indent="0" lvl="0" marL="0" rtl="0" algn="l">
              <a:spcBef>
                <a:spcPts val="360"/>
              </a:spcBef>
              <a:spcAft>
                <a:spcPts val="0"/>
              </a:spcAft>
              <a:buNone/>
            </a:pPr>
            <a:r>
              <a:t/>
            </a:r>
            <a:endParaRPr sz="1300">
              <a:latin typeface="Oswald Light"/>
              <a:ea typeface="Oswald Light"/>
              <a:cs typeface="Oswald Light"/>
              <a:sym typeface="Oswald Light"/>
            </a:endParaRPr>
          </a:p>
          <a:p>
            <a:pPr indent="0" lvl="0" marL="0" rtl="0" algn="l">
              <a:spcBef>
                <a:spcPts val="360"/>
              </a:spcBef>
              <a:spcAft>
                <a:spcPts val="0"/>
              </a:spcAft>
              <a:buClr>
                <a:srgbClr val="000000"/>
              </a:buClr>
              <a:buSzPts val="1100"/>
              <a:buFont typeface="Arial"/>
              <a:buNone/>
            </a:pPr>
            <a:r>
              <a:rPr lang="en-US" sz="2500">
                <a:solidFill>
                  <a:srgbClr val="000000"/>
                </a:solidFill>
                <a:latin typeface="Oswald Light"/>
                <a:ea typeface="Oswald Light"/>
                <a:cs typeface="Oswald Light"/>
                <a:sym typeface="Oswald Light"/>
              </a:rPr>
              <a:t>These initiatives offer thoughtful, year-round engagement opportunities that reflect alumni interests, values, and professional goals.</a:t>
            </a:r>
            <a:endParaRPr sz="2500">
              <a:latin typeface="Oswald Light"/>
              <a:ea typeface="Oswald Light"/>
              <a:cs typeface="Oswald Light"/>
              <a:sym typeface="Oswald Light"/>
            </a:endParaRPr>
          </a:p>
        </p:txBody>
      </p:sp>
      <p:sp>
        <p:nvSpPr>
          <p:cNvPr id="310" name="Google Shape;310;p60"/>
          <p:cNvSpPr txBox="1"/>
          <p:nvPr/>
        </p:nvSpPr>
        <p:spPr>
          <a:xfrm>
            <a:off x="6523425" y="1713800"/>
            <a:ext cx="5188200" cy="35127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rgbClr val="000000"/>
              </a:buClr>
              <a:buSzPts val="1100"/>
              <a:buFont typeface="Arial"/>
              <a:buNone/>
            </a:pPr>
            <a:r>
              <a:rPr b="1" lang="en-US" sz="3200">
                <a:solidFill>
                  <a:srgbClr val="000000"/>
                </a:solidFill>
                <a:latin typeface="Oswald"/>
                <a:ea typeface="Oswald"/>
                <a:cs typeface="Oswald"/>
                <a:sym typeface="Oswald"/>
              </a:rPr>
              <a:t>One Campus, One Team:</a:t>
            </a:r>
            <a:endParaRPr b="1" sz="3200">
              <a:solidFill>
                <a:srgbClr val="000000"/>
              </a:solidFill>
              <a:latin typeface="Oswald"/>
              <a:ea typeface="Oswald"/>
              <a:cs typeface="Oswald"/>
              <a:sym typeface="Oswald"/>
            </a:endParaRPr>
          </a:p>
          <a:p>
            <a:pPr indent="0" lvl="0" marL="0" rtl="0" algn="l">
              <a:spcBef>
                <a:spcPts val="360"/>
              </a:spcBef>
              <a:spcAft>
                <a:spcPts val="0"/>
              </a:spcAft>
              <a:buClr>
                <a:srgbClr val="000000"/>
              </a:buClr>
              <a:buSzPts val="1100"/>
              <a:buFont typeface="Arial"/>
              <a:buNone/>
            </a:pPr>
            <a:r>
              <a:rPr lang="en-US" sz="2500">
                <a:solidFill>
                  <a:srgbClr val="000000"/>
                </a:solidFill>
                <a:latin typeface="Oswald Light"/>
                <a:ea typeface="Oswald Light"/>
                <a:cs typeface="Oswald Light"/>
                <a:sym typeface="Oswald Light"/>
              </a:rPr>
              <a:t>By collaborating strategically with campus partners, we can engage with more alumni and attract new alumni to be engaged with the university.</a:t>
            </a:r>
            <a:endParaRPr sz="2500">
              <a:solidFill>
                <a:srgbClr val="000000"/>
              </a:solidFill>
              <a:latin typeface="Oswald Light"/>
              <a:ea typeface="Oswald Light"/>
              <a:cs typeface="Oswald Light"/>
              <a:sym typeface="Oswald Light"/>
            </a:endParaRPr>
          </a:p>
          <a:p>
            <a:pPr indent="0" lvl="0" marL="0" rtl="0" algn="l">
              <a:spcBef>
                <a:spcPts val="360"/>
              </a:spcBef>
              <a:spcAft>
                <a:spcPts val="0"/>
              </a:spcAft>
              <a:buClr>
                <a:srgbClr val="000000"/>
              </a:buClr>
              <a:buSzPts val="1100"/>
              <a:buFont typeface="Arial"/>
              <a:buNone/>
            </a:pPr>
            <a:r>
              <a:rPr lang="en-US" sz="2500">
                <a:solidFill>
                  <a:srgbClr val="000000"/>
                </a:solidFill>
                <a:latin typeface="Oswald Light"/>
                <a:ea typeface="Oswald Light"/>
                <a:cs typeface="Oswald Light"/>
                <a:sym typeface="Oswald Light"/>
              </a:rPr>
              <a:t>These collaboration efforts also help keep messaging and programing unified across the university. </a:t>
            </a:r>
            <a:endParaRPr sz="2500">
              <a:solidFill>
                <a:srgbClr val="000000"/>
              </a:solidFill>
              <a:latin typeface="Oswald Light"/>
              <a:ea typeface="Oswald Light"/>
              <a:cs typeface="Oswald Light"/>
              <a:sym typeface="Oswald Light"/>
            </a:endParaRPr>
          </a:p>
          <a:p>
            <a:pPr indent="0" lvl="0" marL="0" rtl="0" algn="l">
              <a:spcBef>
                <a:spcPts val="0"/>
              </a:spcBef>
              <a:spcAft>
                <a:spcPts val="0"/>
              </a:spcAft>
              <a:buNone/>
            </a:pPr>
            <a:r>
              <a:t/>
            </a:r>
            <a:endParaRPr sz="17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1"/>
          <p:cNvSpPr txBox="1"/>
          <p:nvPr/>
        </p:nvSpPr>
        <p:spPr>
          <a:xfrm>
            <a:off x="2504600" y="1585325"/>
            <a:ext cx="8173200" cy="4429800"/>
          </a:xfrm>
          <a:prstGeom prst="rect">
            <a:avLst/>
          </a:prstGeom>
          <a:noFill/>
          <a:ln>
            <a:noFill/>
          </a:ln>
        </p:spPr>
        <p:txBody>
          <a:bodyPr anchorCtr="0" anchor="t" bIns="91425" lIns="91425" spcFirstLastPara="1" rIns="91425" wrap="square" tIns="91425">
            <a:noAutofit/>
          </a:bodyPr>
          <a:lstStyle/>
          <a:p>
            <a:pPr indent="-330200" lvl="0" marL="342900" rtl="0" algn="l">
              <a:spcBef>
                <a:spcPts val="640"/>
              </a:spcBef>
              <a:spcAft>
                <a:spcPts val="0"/>
              </a:spcAft>
              <a:buClr>
                <a:srgbClr val="000000"/>
              </a:buClr>
              <a:buSzPts val="3000"/>
              <a:buChar char="•"/>
            </a:pPr>
            <a:r>
              <a:rPr b="1" lang="en-US" sz="3000">
                <a:solidFill>
                  <a:srgbClr val="000000"/>
                </a:solidFill>
                <a:latin typeface="Oswald"/>
                <a:ea typeface="Oswald"/>
                <a:cs typeface="Oswald"/>
                <a:sym typeface="Oswald"/>
              </a:rPr>
              <a:t>Community &amp; Learning:</a:t>
            </a:r>
            <a:r>
              <a:rPr lang="en-US" sz="3000">
                <a:solidFill>
                  <a:srgbClr val="000000"/>
                </a:solidFill>
                <a:latin typeface="Oswald Light"/>
                <a:ea typeface="Oswald Light"/>
                <a:cs typeface="Oswald Light"/>
                <a:sym typeface="Oswald Light"/>
              </a:rPr>
              <a:t> </a:t>
            </a:r>
            <a:r>
              <a:rPr i="1" lang="en-US" sz="3000">
                <a:solidFill>
                  <a:srgbClr val="000000"/>
                </a:solidFill>
                <a:latin typeface="Oswald Light"/>
                <a:ea typeface="Oswald Light"/>
                <a:cs typeface="Oswald Light"/>
                <a:sym typeface="Oswald Light"/>
              </a:rPr>
              <a:t>Alumni Learning Consortium, Virtual Tours, Digital Yearbooks</a:t>
            </a:r>
            <a:br>
              <a:rPr i="1" lang="en-US" sz="3000">
                <a:solidFill>
                  <a:srgbClr val="000000"/>
                </a:solidFill>
                <a:latin typeface="Oswald Light"/>
                <a:ea typeface="Oswald Light"/>
                <a:cs typeface="Oswald Light"/>
                <a:sym typeface="Oswald Light"/>
              </a:rPr>
            </a:br>
            <a:endParaRPr i="1" sz="3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Char char="•"/>
            </a:pPr>
            <a:r>
              <a:rPr b="1" lang="en-US" sz="3000">
                <a:solidFill>
                  <a:srgbClr val="000000"/>
                </a:solidFill>
                <a:latin typeface="Oswald"/>
                <a:ea typeface="Oswald"/>
                <a:cs typeface="Oswald"/>
                <a:sym typeface="Oswald"/>
              </a:rPr>
              <a:t>Professional: </a:t>
            </a:r>
            <a:r>
              <a:rPr i="1" lang="en-US" sz="3000">
                <a:solidFill>
                  <a:srgbClr val="000000"/>
                </a:solidFill>
                <a:latin typeface="Oswald Light"/>
                <a:ea typeface="Oswald Light"/>
                <a:cs typeface="Oswald Light"/>
                <a:sym typeface="Oswald Light"/>
              </a:rPr>
              <a:t>Monthly Headshots, Career Habits webinars; Advice to graduating seniors</a:t>
            </a:r>
            <a:br>
              <a:rPr lang="en-US" sz="3000">
                <a:solidFill>
                  <a:srgbClr val="000000"/>
                </a:solidFill>
                <a:latin typeface="Oswald Light"/>
                <a:ea typeface="Oswald Light"/>
                <a:cs typeface="Oswald Light"/>
                <a:sym typeface="Oswald Light"/>
              </a:rPr>
            </a:br>
            <a:endParaRPr sz="3000">
              <a:solidFill>
                <a:srgbClr val="000000"/>
              </a:solidFill>
              <a:latin typeface="Oswald Light"/>
              <a:ea typeface="Oswald Light"/>
              <a:cs typeface="Oswald Light"/>
              <a:sym typeface="Oswald Light"/>
            </a:endParaRPr>
          </a:p>
          <a:p>
            <a:pPr indent="-330200" lvl="0" marL="342900" rtl="0" algn="l">
              <a:spcBef>
                <a:spcPts val="640"/>
              </a:spcBef>
              <a:spcAft>
                <a:spcPts val="0"/>
              </a:spcAft>
              <a:buClr>
                <a:srgbClr val="000000"/>
              </a:buClr>
              <a:buSzPts val="3000"/>
              <a:buChar char="•"/>
            </a:pPr>
            <a:r>
              <a:rPr b="1" lang="en-US" sz="3000">
                <a:solidFill>
                  <a:srgbClr val="000000"/>
                </a:solidFill>
                <a:latin typeface="Oswald"/>
                <a:ea typeface="Oswald"/>
                <a:cs typeface="Oswald"/>
                <a:sym typeface="Oswald"/>
              </a:rPr>
              <a:t>Jesuit Identity:</a:t>
            </a:r>
            <a:r>
              <a:rPr i="1" lang="en-US" sz="3000">
                <a:solidFill>
                  <a:srgbClr val="000000"/>
                </a:solidFill>
                <a:latin typeface="Oswald Light"/>
                <a:ea typeface="Oswald Light"/>
                <a:cs typeface="Oswald Light"/>
                <a:sym typeface="Oswald Light"/>
              </a:rPr>
              <a:t> Lenten &amp; Advent Reflections, Month of Gratitude, Letters to Elders</a:t>
            </a:r>
            <a:endParaRPr i="1" sz="3000">
              <a:solidFill>
                <a:srgbClr val="000000"/>
              </a:solidFill>
              <a:latin typeface="Oswald Light"/>
              <a:ea typeface="Oswald Light"/>
              <a:cs typeface="Oswald Light"/>
              <a:sym typeface="Oswald Light"/>
            </a:endParaRPr>
          </a:p>
          <a:p>
            <a:pPr indent="0" lvl="0" marL="0" rtl="0" algn="l">
              <a:lnSpc>
                <a:spcPct val="115000"/>
              </a:lnSpc>
              <a:spcBef>
                <a:spcPts val="0"/>
              </a:spcBef>
              <a:spcAft>
                <a:spcPts val="0"/>
              </a:spcAft>
              <a:buNone/>
            </a:pPr>
            <a:r>
              <a:t/>
            </a:r>
            <a:endParaRPr sz="1700">
              <a:latin typeface="Oswald Light"/>
              <a:ea typeface="Oswald Light"/>
              <a:cs typeface="Oswald Light"/>
              <a:sym typeface="Oswald Light"/>
            </a:endParaRPr>
          </a:p>
        </p:txBody>
      </p:sp>
      <p:sp>
        <p:nvSpPr>
          <p:cNvPr id="316" name="Google Shape;316;p61"/>
          <p:cNvSpPr txBox="1"/>
          <p:nvPr>
            <p:ph type="title"/>
          </p:nvPr>
        </p:nvSpPr>
        <p:spPr>
          <a:xfrm>
            <a:off x="2459981" y="325670"/>
            <a:ext cx="9144000" cy="114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swald"/>
                <a:ea typeface="Oswald"/>
                <a:cs typeface="Oswald"/>
                <a:sym typeface="Oswald"/>
              </a:rPr>
              <a:t>Sample Evergreen Events</a:t>
            </a: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2"/>
          <p:cNvSpPr txBox="1"/>
          <p:nvPr>
            <p:ph idx="1" type="subTitle"/>
          </p:nvPr>
        </p:nvSpPr>
        <p:spPr>
          <a:xfrm>
            <a:off x="2450150" y="317053"/>
            <a:ext cx="9144000" cy="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0" lang="en-US" sz="3000">
                <a:latin typeface="Oswald"/>
                <a:ea typeface="Oswald"/>
                <a:cs typeface="Oswald"/>
                <a:sym typeface="Oswald"/>
              </a:rPr>
              <a:t>Marketing</a:t>
            </a:r>
            <a:endParaRPr b="0" sz="3000">
              <a:latin typeface="Oswald"/>
              <a:ea typeface="Oswald"/>
              <a:cs typeface="Oswald"/>
              <a:sym typeface="Oswald"/>
            </a:endParaRPr>
          </a:p>
        </p:txBody>
      </p:sp>
      <p:pic>
        <p:nvPicPr>
          <p:cNvPr id="322" name="Google Shape;322;p62"/>
          <p:cNvPicPr preferRelativeResize="0"/>
          <p:nvPr/>
        </p:nvPicPr>
        <p:blipFill rotWithShape="1">
          <a:blip r:embed="rId3">
            <a:alphaModFix/>
          </a:blip>
          <a:srcRect b="0" l="0" r="0" t="0"/>
          <a:stretch/>
        </p:blipFill>
        <p:spPr>
          <a:xfrm>
            <a:off x="4124825" y="1331475"/>
            <a:ext cx="3643600" cy="4314151"/>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pic>
        <p:nvPicPr>
          <p:cNvPr id="323" name="Google Shape;323;p62"/>
          <p:cNvPicPr preferRelativeResize="0"/>
          <p:nvPr/>
        </p:nvPicPr>
        <p:blipFill>
          <a:blip r:embed="rId4">
            <a:alphaModFix/>
          </a:blip>
          <a:stretch>
            <a:fillRect/>
          </a:stretch>
        </p:blipFill>
        <p:spPr>
          <a:xfrm>
            <a:off x="8091025" y="1331479"/>
            <a:ext cx="3581899" cy="4542300"/>
          </a:xfrm>
          <a:prstGeom prst="rect">
            <a:avLst/>
          </a:prstGeom>
          <a:noFill/>
          <a:ln cap="flat" cmpd="sng" w="9525">
            <a:solidFill>
              <a:srgbClr val="000000"/>
            </a:solidFill>
            <a:prstDash val="solid"/>
            <a:round/>
            <a:headEnd len="sm" w="sm" type="none"/>
            <a:tailEnd len="sm" w="sm" type="none"/>
          </a:ln>
          <a:effectLst>
            <a:outerShdw blurRad="200025" rotWithShape="0" algn="bl" dist="114300">
              <a:srgbClr val="000000">
                <a:alpha val="30000"/>
              </a:srgbClr>
            </a:outerShdw>
          </a:effectLst>
        </p:spPr>
      </p:pic>
      <p:grpSp>
        <p:nvGrpSpPr>
          <p:cNvPr id="324" name="Google Shape;324;p62"/>
          <p:cNvGrpSpPr/>
          <p:nvPr/>
        </p:nvGrpSpPr>
        <p:grpSpPr>
          <a:xfrm>
            <a:off x="498355" y="1331470"/>
            <a:ext cx="3156817" cy="4424456"/>
            <a:chOff x="258700" y="480822"/>
            <a:chExt cx="2240626" cy="4080472"/>
          </a:xfrm>
        </p:grpSpPr>
        <p:pic>
          <p:nvPicPr>
            <p:cNvPr id="325" name="Google Shape;325;p62"/>
            <p:cNvPicPr preferRelativeResize="0"/>
            <p:nvPr/>
          </p:nvPicPr>
          <p:blipFill>
            <a:blip r:embed="rId5">
              <a:alphaModFix/>
            </a:blip>
            <a:stretch>
              <a:fillRect/>
            </a:stretch>
          </p:blipFill>
          <p:spPr>
            <a:xfrm>
              <a:off x="258700" y="480822"/>
              <a:ext cx="2240625" cy="4050875"/>
            </a:xfrm>
            <a:prstGeom prst="rect">
              <a:avLst/>
            </a:prstGeom>
            <a:noFill/>
            <a:ln cap="flat" cmpd="sng" w="9525">
              <a:solidFill>
                <a:srgbClr val="000000"/>
              </a:solidFill>
              <a:prstDash val="solid"/>
              <a:round/>
              <a:headEnd len="sm" w="sm" type="none"/>
              <a:tailEnd len="sm" w="sm" type="none"/>
            </a:ln>
            <a:effectLst>
              <a:outerShdw blurRad="57150" rotWithShape="0" algn="bl" dir="6000000" dist="19050">
                <a:srgbClr val="000000">
                  <a:alpha val="50000"/>
                </a:srgbClr>
              </a:outerShdw>
            </a:effectLst>
          </p:spPr>
        </p:pic>
        <p:pic>
          <p:nvPicPr>
            <p:cNvPr id="326" name="Google Shape;326;p62"/>
            <p:cNvPicPr preferRelativeResize="0"/>
            <p:nvPr/>
          </p:nvPicPr>
          <p:blipFill>
            <a:blip r:embed="rId6">
              <a:alphaModFix/>
            </a:blip>
            <a:stretch>
              <a:fillRect/>
            </a:stretch>
          </p:blipFill>
          <p:spPr>
            <a:xfrm>
              <a:off x="258700" y="1733834"/>
              <a:ext cx="2240625" cy="2827461"/>
            </a:xfrm>
            <a:prstGeom prst="rect">
              <a:avLst/>
            </a:prstGeom>
            <a:noFill/>
            <a:ln cap="flat" cmpd="sng" w="9525">
              <a:solidFill>
                <a:srgbClr val="000000"/>
              </a:solidFill>
              <a:prstDash val="solid"/>
              <a:round/>
              <a:headEnd len="sm" w="sm" type="none"/>
              <a:tailEnd len="sm" w="sm" type="none"/>
            </a:ln>
            <a:effectLst>
              <a:outerShdw blurRad="200025" rotWithShape="0" algn="bl" dist="114300">
                <a:srgbClr val="000000">
                  <a:alpha val="30000"/>
                </a:srgb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3"/>
          <p:cNvSpPr txBox="1"/>
          <p:nvPr>
            <p:ph idx="1" type="subTitle"/>
          </p:nvPr>
        </p:nvSpPr>
        <p:spPr>
          <a:xfrm>
            <a:off x="2353225" y="330153"/>
            <a:ext cx="9144000" cy="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0" lang="en-US" sz="3000">
                <a:latin typeface="Oswald"/>
                <a:ea typeface="Oswald"/>
                <a:cs typeface="Oswald"/>
                <a:sym typeface="Oswald"/>
              </a:rPr>
              <a:t>Registration                                  </a:t>
            </a:r>
            <a:r>
              <a:rPr b="0" lang="en-US" sz="3000">
                <a:latin typeface="Oswald"/>
                <a:ea typeface="Oswald"/>
                <a:cs typeface="Oswald"/>
                <a:sym typeface="Oswald"/>
              </a:rPr>
              <a:t>Confirmation email</a:t>
            </a:r>
            <a:endParaRPr b="0" sz="3000">
              <a:latin typeface="Oswald"/>
              <a:ea typeface="Oswald"/>
              <a:cs typeface="Oswald"/>
              <a:sym typeface="Oswald"/>
            </a:endParaRPr>
          </a:p>
        </p:txBody>
      </p:sp>
      <p:pic>
        <p:nvPicPr>
          <p:cNvPr id="332" name="Google Shape;332;p63"/>
          <p:cNvPicPr preferRelativeResize="0"/>
          <p:nvPr/>
        </p:nvPicPr>
        <p:blipFill rotWithShape="1">
          <a:blip r:embed="rId3">
            <a:alphaModFix/>
          </a:blip>
          <a:srcRect b="0" l="0" r="0" t="0"/>
          <a:stretch/>
        </p:blipFill>
        <p:spPr>
          <a:xfrm>
            <a:off x="7186704" y="1189951"/>
            <a:ext cx="3751725" cy="4580300"/>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grpSp>
        <p:nvGrpSpPr>
          <p:cNvPr id="333" name="Google Shape;333;p63"/>
          <p:cNvGrpSpPr/>
          <p:nvPr/>
        </p:nvGrpSpPr>
        <p:grpSpPr>
          <a:xfrm>
            <a:off x="2085200" y="1138850"/>
            <a:ext cx="3461852" cy="4889951"/>
            <a:chOff x="1628000" y="1138850"/>
            <a:chExt cx="3461852" cy="4889951"/>
          </a:xfrm>
        </p:grpSpPr>
        <p:pic>
          <p:nvPicPr>
            <p:cNvPr id="334" name="Google Shape;334;p63"/>
            <p:cNvPicPr preferRelativeResize="0"/>
            <p:nvPr/>
          </p:nvPicPr>
          <p:blipFill rotWithShape="1">
            <a:blip r:embed="rId4">
              <a:alphaModFix/>
            </a:blip>
            <a:srcRect b="0" l="0" r="0" t="0"/>
            <a:stretch/>
          </p:blipFill>
          <p:spPr>
            <a:xfrm>
              <a:off x="1628001" y="1138850"/>
              <a:ext cx="3461851" cy="3028526"/>
            </a:xfrm>
            <a:prstGeom prst="rect">
              <a:avLst/>
            </a:prstGeom>
            <a:solidFill>
              <a:srgbClr val="ECECEC"/>
            </a:solidFill>
            <a:ln cap="sq" cmpd="sng" w="9525">
              <a:solidFill>
                <a:srgbClr val="000000"/>
              </a:solidFill>
              <a:prstDash val="solid"/>
              <a:miter lim="800000"/>
              <a:headEnd len="sm" w="sm" type="none"/>
              <a:tailEnd len="sm" w="sm" type="none"/>
            </a:ln>
            <a:effectLst>
              <a:outerShdw blurRad="185738" rotWithShape="0" algn="tl" dist="114300">
                <a:srgbClr val="000000">
                  <a:alpha val="30000"/>
                </a:srgbClr>
              </a:outerShdw>
            </a:effectLst>
          </p:spPr>
        </p:pic>
        <p:pic>
          <p:nvPicPr>
            <p:cNvPr id="335" name="Google Shape;335;p63"/>
            <p:cNvPicPr preferRelativeResize="0"/>
            <p:nvPr/>
          </p:nvPicPr>
          <p:blipFill>
            <a:blip r:embed="rId5">
              <a:alphaModFix/>
            </a:blip>
            <a:stretch>
              <a:fillRect/>
            </a:stretch>
          </p:blipFill>
          <p:spPr>
            <a:xfrm>
              <a:off x="1628000" y="4167375"/>
              <a:ext cx="3461850" cy="1861426"/>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4"/>
          <p:cNvSpPr txBox="1"/>
          <p:nvPr>
            <p:ph idx="1" type="subTitle"/>
          </p:nvPr>
        </p:nvSpPr>
        <p:spPr>
          <a:xfrm>
            <a:off x="2406825" y="342028"/>
            <a:ext cx="9144000" cy="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0" lang="en-US" sz="3000">
                <a:latin typeface="Oswald"/>
                <a:ea typeface="Oswald"/>
                <a:cs typeface="Oswald"/>
                <a:sym typeface="Oswald"/>
              </a:rPr>
              <a:t>Product</a:t>
            </a:r>
            <a:endParaRPr b="0" sz="3000">
              <a:latin typeface="Oswald"/>
              <a:ea typeface="Oswald"/>
              <a:cs typeface="Oswald"/>
              <a:sym typeface="Oswald"/>
            </a:endParaRPr>
          </a:p>
        </p:txBody>
      </p:sp>
      <p:pic>
        <p:nvPicPr>
          <p:cNvPr id="341" name="Google Shape;341;p64"/>
          <p:cNvPicPr preferRelativeResize="0"/>
          <p:nvPr/>
        </p:nvPicPr>
        <p:blipFill>
          <a:blip r:embed="rId3">
            <a:alphaModFix/>
          </a:blip>
          <a:stretch>
            <a:fillRect/>
          </a:stretch>
        </p:blipFill>
        <p:spPr>
          <a:xfrm>
            <a:off x="4655850" y="1627575"/>
            <a:ext cx="6506752" cy="2856800"/>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pic>
        <p:nvPicPr>
          <p:cNvPr id="342" name="Google Shape;342;p64"/>
          <p:cNvPicPr preferRelativeResize="0"/>
          <p:nvPr/>
        </p:nvPicPr>
        <p:blipFill rotWithShape="1">
          <a:blip r:embed="rId4">
            <a:alphaModFix/>
          </a:blip>
          <a:srcRect b="0" l="0" r="0" t="0"/>
          <a:stretch/>
        </p:blipFill>
        <p:spPr>
          <a:xfrm>
            <a:off x="519426" y="1497923"/>
            <a:ext cx="3514576" cy="3617651"/>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5"/>
          <p:cNvSpPr txBox="1"/>
          <p:nvPr>
            <p:ph type="title"/>
          </p:nvPr>
        </p:nvSpPr>
        <p:spPr>
          <a:xfrm>
            <a:off x="2364525" y="322550"/>
            <a:ext cx="3401400" cy="798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000">
                <a:latin typeface="Oswald"/>
                <a:ea typeface="Oswald"/>
                <a:cs typeface="Oswald"/>
                <a:sym typeface="Oswald"/>
              </a:rPr>
              <a:t>Product</a:t>
            </a:r>
            <a:endParaRPr sz="3000">
              <a:latin typeface="Oswald"/>
              <a:ea typeface="Oswald"/>
              <a:cs typeface="Oswald"/>
              <a:sym typeface="Oswald"/>
            </a:endParaRPr>
          </a:p>
        </p:txBody>
      </p:sp>
      <p:grpSp>
        <p:nvGrpSpPr>
          <p:cNvPr id="348" name="Google Shape;348;p65"/>
          <p:cNvGrpSpPr/>
          <p:nvPr/>
        </p:nvGrpSpPr>
        <p:grpSpPr>
          <a:xfrm>
            <a:off x="7484167" y="322543"/>
            <a:ext cx="3244817" cy="4578886"/>
            <a:chOff x="340696" y="414525"/>
            <a:chExt cx="2723304" cy="4223675"/>
          </a:xfrm>
        </p:grpSpPr>
        <p:pic>
          <p:nvPicPr>
            <p:cNvPr id="349" name="Google Shape;349;p65"/>
            <p:cNvPicPr preferRelativeResize="0"/>
            <p:nvPr/>
          </p:nvPicPr>
          <p:blipFill>
            <a:blip r:embed="rId3">
              <a:alphaModFix/>
            </a:blip>
            <a:stretch>
              <a:fillRect/>
            </a:stretch>
          </p:blipFill>
          <p:spPr>
            <a:xfrm>
              <a:off x="340696" y="414525"/>
              <a:ext cx="2723300" cy="2483225"/>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pic>
          <p:nvPicPr>
            <p:cNvPr id="350" name="Google Shape;350;p65"/>
            <p:cNvPicPr preferRelativeResize="0"/>
            <p:nvPr/>
          </p:nvPicPr>
          <p:blipFill>
            <a:blip r:embed="rId4">
              <a:alphaModFix/>
            </a:blip>
            <a:stretch>
              <a:fillRect/>
            </a:stretch>
          </p:blipFill>
          <p:spPr>
            <a:xfrm>
              <a:off x="340700" y="2821550"/>
              <a:ext cx="2723300" cy="1816650"/>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grpSp>
      <p:pic>
        <p:nvPicPr>
          <p:cNvPr id="351" name="Google Shape;351;p65"/>
          <p:cNvPicPr preferRelativeResize="0"/>
          <p:nvPr/>
        </p:nvPicPr>
        <p:blipFill>
          <a:blip r:embed="rId5">
            <a:alphaModFix/>
          </a:blip>
          <a:stretch>
            <a:fillRect/>
          </a:stretch>
        </p:blipFill>
        <p:spPr>
          <a:xfrm>
            <a:off x="627325" y="1359775"/>
            <a:ext cx="5550098" cy="2707074"/>
          </a:xfrm>
          <a:prstGeom prst="rect">
            <a:avLst/>
          </a:prstGeom>
          <a:noFill/>
          <a:ln cap="flat" cmpd="sng" w="9525">
            <a:solidFill>
              <a:srgbClr val="000000"/>
            </a:solidFill>
            <a:prstDash val="solid"/>
            <a:round/>
            <a:headEnd len="sm" w="sm" type="none"/>
            <a:tailEnd len="sm" w="sm" type="none"/>
          </a:ln>
          <a:effectLst>
            <a:outerShdw blurRad="185738" rotWithShape="0" algn="bl" dist="114300">
              <a:srgbClr val="000000">
                <a:alpha val="30000"/>
              </a:srgbClr>
            </a:outerShdw>
          </a:effectLst>
        </p:spPr>
      </p:pic>
      <p:pic>
        <p:nvPicPr>
          <p:cNvPr id="352" name="Google Shape;352;p65"/>
          <p:cNvPicPr preferRelativeResize="0"/>
          <p:nvPr/>
        </p:nvPicPr>
        <p:blipFill>
          <a:blip r:embed="rId6">
            <a:alphaModFix/>
          </a:blip>
          <a:stretch>
            <a:fillRect/>
          </a:stretch>
        </p:blipFill>
        <p:spPr>
          <a:xfrm>
            <a:off x="855700" y="4541650"/>
            <a:ext cx="5360225" cy="973125"/>
          </a:xfrm>
          <a:prstGeom prst="rect">
            <a:avLst/>
          </a:prstGeom>
          <a:noFill/>
          <a:ln>
            <a:noFill/>
          </a:ln>
        </p:spPr>
      </p:pic>
      <p:sp>
        <p:nvSpPr>
          <p:cNvPr id="353" name="Google Shape;353;p65"/>
          <p:cNvSpPr txBox="1"/>
          <p:nvPr/>
        </p:nvSpPr>
        <p:spPr>
          <a:xfrm>
            <a:off x="6409925" y="5262350"/>
            <a:ext cx="37554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800">
                <a:latin typeface="Roboto"/>
                <a:ea typeface="Roboto"/>
                <a:cs typeface="Roboto"/>
                <a:sym typeface="Roboto"/>
              </a:rPr>
              <a:t>Total archive views</a:t>
            </a:r>
            <a:endParaRPr sz="8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US" sz="800">
                <a:latin typeface="Roboto"/>
                <a:ea typeface="Roboto"/>
                <a:cs typeface="Roboto"/>
                <a:sym typeface="Roboto"/>
              </a:rPr>
              <a:t># of registered &amp; unregistered view</a:t>
            </a:r>
            <a:endParaRPr sz="8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sz="8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US" sz="800">
                <a:latin typeface="Roboto"/>
                <a:ea typeface="Roboto"/>
                <a:cs typeface="Roboto"/>
                <a:sym typeface="Roboto"/>
              </a:rPr>
              <a:t>unregistered archive views</a:t>
            </a:r>
            <a:endParaRPr sz="800">
              <a:latin typeface="Roboto"/>
              <a:ea typeface="Roboto"/>
              <a:cs typeface="Roboto"/>
              <a:sym typeface="Roboto"/>
            </a:endParaRPr>
          </a:p>
          <a:p>
            <a:pPr indent="0" lvl="0" marL="0" rtl="0" algn="l">
              <a:spcBef>
                <a:spcPts val="0"/>
              </a:spcBef>
              <a:spcAft>
                <a:spcPts val="0"/>
              </a:spcAft>
              <a:buNone/>
            </a:pPr>
            <a:r>
              <a:rPr lang="en-US" sz="800">
                <a:latin typeface="Roboto"/>
                <a:ea typeface="Roboto"/>
                <a:cs typeface="Roboto"/>
                <a:sym typeface="Roboto"/>
              </a:rPr>
              <a:t># of people who did not registered but watched</a:t>
            </a:r>
            <a:endParaRPr sz="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JU Rebrand Template 1">
  <a:themeElements>
    <a:clrScheme name="Simple Light">
      <a:dk1>
        <a:srgbClr val="000000"/>
      </a:dk1>
      <a:lt1>
        <a:srgbClr val="FFFFFF"/>
      </a:lt1>
      <a:dk2>
        <a:srgbClr val="595959"/>
      </a:dk2>
      <a:lt2>
        <a:srgbClr val="EEEEEE"/>
      </a:lt2>
      <a:accent1>
        <a:srgbClr val="9E1B32"/>
      </a:accent1>
      <a:accent2>
        <a:srgbClr val="FEBD2A"/>
      </a:accent2>
      <a:accent3>
        <a:srgbClr val="00829A"/>
      </a:accent3>
      <a:accent4>
        <a:srgbClr val="D9D9D9"/>
      </a:accent4>
      <a:accent5>
        <a:srgbClr val="B7B7B7"/>
      </a:accent5>
      <a:accent6>
        <a:srgbClr val="434343"/>
      </a:accent6>
      <a:hlink>
        <a:srgbClr val="66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