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notesMasterIdLst>
    <p:notesMasterId r:id="rId21"/>
  </p:notesMasterIdLst>
  <p:sldIdLst>
    <p:sldId id="270" r:id="rId3"/>
    <p:sldId id="271" r:id="rId4"/>
    <p:sldId id="272" r:id="rId5"/>
    <p:sldId id="273" r:id="rId6"/>
    <p:sldId id="274" r:id="rId7"/>
    <p:sldId id="280" r:id="rId8"/>
    <p:sldId id="283" r:id="rId9"/>
    <p:sldId id="285" r:id="rId10"/>
    <p:sldId id="287" r:id="rId11"/>
    <p:sldId id="288" r:id="rId12"/>
    <p:sldId id="286" r:id="rId13"/>
    <p:sldId id="284" r:id="rId14"/>
    <p:sldId id="282" r:id="rId15"/>
    <p:sldId id="275" r:id="rId16"/>
    <p:sldId id="276" r:id="rId17"/>
    <p:sldId id="277" r:id="rId18"/>
    <p:sldId id="278" r:id="rId19"/>
    <p:sldId id="28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DD3EA-B29F-4948-95B3-58025A2B3CB2}" v="33" dt="2025-07-09T16:01:39.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0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Batchelor Davis" userId="3fc358a3-5550-4bbc-9bd7-b2c447b04408" providerId="ADAL" clId="{086DD3EA-B29F-4948-95B3-58025A2B3CB2}"/>
    <pc:docChg chg="undo custSel addSld delSld modSld sldOrd addMainMaster modMainMaster modNotesMaster">
      <pc:chgData name="Kimberly Batchelor Davis" userId="3fc358a3-5550-4bbc-9bd7-b2c447b04408" providerId="ADAL" clId="{086DD3EA-B29F-4948-95B3-58025A2B3CB2}" dt="2025-07-09T19:17:30.770" v="4183" actId="1076"/>
      <pc:docMkLst>
        <pc:docMk/>
      </pc:docMkLst>
      <pc:sldChg chg="delSp modSp del mod delDesignElem modNotesTx">
        <pc:chgData name="Kimberly Batchelor Davis" userId="3fc358a3-5550-4bbc-9bd7-b2c447b04408" providerId="ADAL" clId="{086DD3EA-B29F-4948-95B3-58025A2B3CB2}" dt="2025-06-30T19:16:09.892" v="3429" actId="2696"/>
        <pc:sldMkLst>
          <pc:docMk/>
          <pc:sldMk cId="579167616" sldId="256"/>
        </pc:sldMkLst>
      </pc:sldChg>
      <pc:sldChg chg="new del">
        <pc:chgData name="Kimberly Batchelor Davis" userId="3fc358a3-5550-4bbc-9bd7-b2c447b04408" providerId="ADAL" clId="{086DD3EA-B29F-4948-95B3-58025A2B3CB2}" dt="2025-05-27T17:25:58.038" v="71" actId="47"/>
        <pc:sldMkLst>
          <pc:docMk/>
          <pc:sldMk cId="1265630778" sldId="257"/>
        </pc:sldMkLst>
      </pc:sldChg>
      <pc:sldChg chg="new del">
        <pc:chgData name="Kimberly Batchelor Davis" userId="3fc358a3-5550-4bbc-9bd7-b2c447b04408" providerId="ADAL" clId="{086DD3EA-B29F-4948-95B3-58025A2B3CB2}" dt="2025-05-27T17:25:36.001" v="61" actId="47"/>
        <pc:sldMkLst>
          <pc:docMk/>
          <pc:sldMk cId="2714974894" sldId="258"/>
        </pc:sldMkLst>
      </pc:sldChg>
      <pc:sldChg chg="new del">
        <pc:chgData name="Kimberly Batchelor Davis" userId="3fc358a3-5550-4bbc-9bd7-b2c447b04408" providerId="ADAL" clId="{086DD3EA-B29F-4948-95B3-58025A2B3CB2}" dt="2025-05-27T17:25:37.984" v="62" actId="47"/>
        <pc:sldMkLst>
          <pc:docMk/>
          <pc:sldMk cId="3557473803" sldId="259"/>
        </pc:sldMkLst>
      </pc:sldChg>
      <pc:sldChg chg="new del">
        <pc:chgData name="Kimberly Batchelor Davis" userId="3fc358a3-5550-4bbc-9bd7-b2c447b04408" providerId="ADAL" clId="{086DD3EA-B29F-4948-95B3-58025A2B3CB2}" dt="2025-05-27T17:25:39.604" v="63" actId="47"/>
        <pc:sldMkLst>
          <pc:docMk/>
          <pc:sldMk cId="456579522" sldId="260"/>
        </pc:sldMkLst>
      </pc:sldChg>
      <pc:sldChg chg="new del">
        <pc:chgData name="Kimberly Batchelor Davis" userId="3fc358a3-5550-4bbc-9bd7-b2c447b04408" providerId="ADAL" clId="{086DD3EA-B29F-4948-95B3-58025A2B3CB2}" dt="2025-05-27T17:25:41.308" v="64" actId="47"/>
        <pc:sldMkLst>
          <pc:docMk/>
          <pc:sldMk cId="19757456" sldId="261"/>
        </pc:sldMkLst>
      </pc:sldChg>
      <pc:sldChg chg="new del">
        <pc:chgData name="Kimberly Batchelor Davis" userId="3fc358a3-5550-4bbc-9bd7-b2c447b04408" providerId="ADAL" clId="{086DD3EA-B29F-4948-95B3-58025A2B3CB2}" dt="2025-05-27T17:25:42.971" v="65" actId="47"/>
        <pc:sldMkLst>
          <pc:docMk/>
          <pc:sldMk cId="1556890212" sldId="262"/>
        </pc:sldMkLst>
      </pc:sldChg>
      <pc:sldChg chg="new del">
        <pc:chgData name="Kimberly Batchelor Davis" userId="3fc358a3-5550-4bbc-9bd7-b2c447b04408" providerId="ADAL" clId="{086DD3EA-B29F-4948-95B3-58025A2B3CB2}" dt="2025-05-27T17:25:44.646" v="66" actId="47"/>
        <pc:sldMkLst>
          <pc:docMk/>
          <pc:sldMk cId="1982766800" sldId="263"/>
        </pc:sldMkLst>
      </pc:sldChg>
      <pc:sldChg chg="new del">
        <pc:chgData name="Kimberly Batchelor Davis" userId="3fc358a3-5550-4bbc-9bd7-b2c447b04408" providerId="ADAL" clId="{086DD3EA-B29F-4948-95B3-58025A2B3CB2}" dt="2025-05-27T17:25:46.220" v="67" actId="47"/>
        <pc:sldMkLst>
          <pc:docMk/>
          <pc:sldMk cId="696452030" sldId="264"/>
        </pc:sldMkLst>
      </pc:sldChg>
      <pc:sldChg chg="new del">
        <pc:chgData name="Kimberly Batchelor Davis" userId="3fc358a3-5550-4bbc-9bd7-b2c447b04408" providerId="ADAL" clId="{086DD3EA-B29F-4948-95B3-58025A2B3CB2}" dt="2025-05-27T17:25:47.920" v="68" actId="47"/>
        <pc:sldMkLst>
          <pc:docMk/>
          <pc:sldMk cId="3499992978" sldId="265"/>
        </pc:sldMkLst>
      </pc:sldChg>
      <pc:sldChg chg="new del">
        <pc:chgData name="Kimberly Batchelor Davis" userId="3fc358a3-5550-4bbc-9bd7-b2c447b04408" providerId="ADAL" clId="{086DD3EA-B29F-4948-95B3-58025A2B3CB2}" dt="2025-05-27T17:25:49.792" v="69" actId="47"/>
        <pc:sldMkLst>
          <pc:docMk/>
          <pc:sldMk cId="4220509483" sldId="266"/>
        </pc:sldMkLst>
      </pc:sldChg>
      <pc:sldChg chg="new del">
        <pc:chgData name="Kimberly Batchelor Davis" userId="3fc358a3-5550-4bbc-9bd7-b2c447b04408" providerId="ADAL" clId="{086DD3EA-B29F-4948-95B3-58025A2B3CB2}" dt="2025-05-27T17:25:53.025" v="70" actId="47"/>
        <pc:sldMkLst>
          <pc:docMk/>
          <pc:sldMk cId="4140651748" sldId="267"/>
        </pc:sldMkLst>
      </pc:sldChg>
      <pc:sldChg chg="delSp add del setBg delDesignElem">
        <pc:chgData name="Kimberly Batchelor Davis" userId="3fc358a3-5550-4bbc-9bd7-b2c447b04408" providerId="ADAL" clId="{086DD3EA-B29F-4948-95B3-58025A2B3CB2}" dt="2025-05-27T17:25:32.506" v="60" actId="47"/>
        <pc:sldMkLst>
          <pc:docMk/>
          <pc:sldMk cId="788331884" sldId="268"/>
        </pc:sldMkLst>
      </pc:sldChg>
      <pc:sldChg chg="modSp add del mod">
        <pc:chgData name="Kimberly Batchelor Davis" userId="3fc358a3-5550-4bbc-9bd7-b2c447b04408" providerId="ADAL" clId="{086DD3EA-B29F-4948-95B3-58025A2B3CB2}" dt="2025-05-27T17:44:48.708" v="142" actId="2696"/>
        <pc:sldMkLst>
          <pc:docMk/>
          <pc:sldMk cId="3899882204" sldId="269"/>
        </pc:sldMkLst>
      </pc:sldChg>
      <pc:sldChg chg="addSp delSp modSp add mod ord delDesignElem">
        <pc:chgData name="Kimberly Batchelor Davis" userId="3fc358a3-5550-4bbc-9bd7-b2c447b04408" providerId="ADAL" clId="{086DD3EA-B29F-4948-95B3-58025A2B3CB2}" dt="2025-06-30T19:17:05.106" v="3469"/>
        <pc:sldMkLst>
          <pc:docMk/>
          <pc:sldMk cId="3060455390" sldId="270"/>
        </pc:sldMkLst>
        <pc:spChg chg="mod">
          <ac:chgData name="Kimberly Batchelor Davis" userId="3fc358a3-5550-4bbc-9bd7-b2c447b04408" providerId="ADAL" clId="{086DD3EA-B29F-4948-95B3-58025A2B3CB2}" dt="2025-06-30T19:17:05.106" v="3469"/>
          <ac:spMkLst>
            <pc:docMk/>
            <pc:sldMk cId="3060455390" sldId="270"/>
            <ac:spMk id="2" creationId="{620E0F0A-3BC6-A4BF-0161-DCE0CBC0C609}"/>
          </ac:spMkLst>
        </pc:spChg>
        <pc:spChg chg="add del">
          <ac:chgData name="Kimberly Batchelor Davis" userId="3fc358a3-5550-4bbc-9bd7-b2c447b04408" providerId="ADAL" clId="{086DD3EA-B29F-4948-95B3-58025A2B3CB2}" dt="2025-06-30T19:17:05.106" v="3469"/>
          <ac:spMkLst>
            <pc:docMk/>
            <pc:sldMk cId="3060455390" sldId="270"/>
            <ac:spMk id="28" creationId="{89F9D4E8-0639-444B-949B-9518585061AF}"/>
          </ac:spMkLst>
        </pc:spChg>
        <pc:spChg chg="add del">
          <ac:chgData name="Kimberly Batchelor Davis" userId="3fc358a3-5550-4bbc-9bd7-b2c447b04408" providerId="ADAL" clId="{086DD3EA-B29F-4948-95B3-58025A2B3CB2}" dt="2025-06-30T19:17:05.106" v="3469"/>
          <ac:spMkLst>
            <pc:docMk/>
            <pc:sldMk cId="3060455390" sldId="270"/>
            <ac:spMk id="29" creationId="{8555C5B3-193A-4749-9AFD-682E53CDDE8F}"/>
          </ac:spMkLst>
        </pc:spChg>
        <pc:spChg chg="add del">
          <ac:chgData name="Kimberly Batchelor Davis" userId="3fc358a3-5550-4bbc-9bd7-b2c447b04408" providerId="ADAL" clId="{086DD3EA-B29F-4948-95B3-58025A2B3CB2}" dt="2025-06-30T19:17:05.106" v="3469"/>
          <ac:spMkLst>
            <pc:docMk/>
            <pc:sldMk cId="3060455390" sldId="270"/>
            <ac:spMk id="30" creationId="{7E3DA7A2-ED70-4BBA-AB72-00AD461FA405}"/>
          </ac:spMkLst>
        </pc:spChg>
        <pc:spChg chg="add del">
          <ac:chgData name="Kimberly Batchelor Davis" userId="3fc358a3-5550-4bbc-9bd7-b2c447b04408" providerId="ADAL" clId="{086DD3EA-B29F-4948-95B3-58025A2B3CB2}" dt="2025-06-30T19:17:05.106" v="3469"/>
          <ac:spMkLst>
            <pc:docMk/>
            <pc:sldMk cId="3060455390" sldId="270"/>
            <ac:spMk id="31" creationId="{2EAE06A6-F76A-41C9-827A-C561B004485C}"/>
          </ac:spMkLst>
        </pc:spChg>
        <pc:spChg chg="add del">
          <ac:chgData name="Kimberly Batchelor Davis" userId="3fc358a3-5550-4bbc-9bd7-b2c447b04408" providerId="ADAL" clId="{086DD3EA-B29F-4948-95B3-58025A2B3CB2}" dt="2025-06-30T19:17:05.106" v="3469"/>
          <ac:spMkLst>
            <pc:docMk/>
            <pc:sldMk cId="3060455390" sldId="270"/>
            <ac:spMk id="32" creationId="{FC485432-3647-4218-B5D3-15D3FA222B13}"/>
          </ac:spMkLst>
        </pc:spChg>
        <pc:spChg chg="add del">
          <ac:chgData name="Kimberly Batchelor Davis" userId="3fc358a3-5550-4bbc-9bd7-b2c447b04408" providerId="ADAL" clId="{086DD3EA-B29F-4948-95B3-58025A2B3CB2}" dt="2025-06-30T19:17:05.106" v="3469"/>
          <ac:spMkLst>
            <pc:docMk/>
            <pc:sldMk cId="3060455390" sldId="270"/>
            <ac:spMk id="34" creationId="{F4AFDDCA-6ABA-4D23-8A5C-1BF0F4308148}"/>
          </ac:spMkLst>
        </pc:spChg>
      </pc:sldChg>
      <pc:sldChg chg="addSp delSp modSp add mod delDesignElem modNotesTx">
        <pc:chgData name="Kimberly Batchelor Davis" userId="3fc358a3-5550-4bbc-9bd7-b2c447b04408" providerId="ADAL" clId="{086DD3EA-B29F-4948-95B3-58025A2B3CB2}" dt="2025-06-30T19:17:05.106" v="3469"/>
        <pc:sldMkLst>
          <pc:docMk/>
          <pc:sldMk cId="3874648218" sldId="271"/>
        </pc:sldMkLst>
        <pc:spChg chg="mod">
          <ac:chgData name="Kimberly Batchelor Davis" userId="3fc358a3-5550-4bbc-9bd7-b2c447b04408" providerId="ADAL" clId="{086DD3EA-B29F-4948-95B3-58025A2B3CB2}" dt="2025-05-27T18:02:03.624" v="267" actId="27636"/>
          <ac:spMkLst>
            <pc:docMk/>
            <pc:sldMk cId="3874648218" sldId="271"/>
            <ac:spMk id="2" creationId="{620E0F0A-3BC6-A4BF-0161-DCE0CBC0C609}"/>
          </ac:spMkLst>
        </pc:spChg>
        <pc:spChg chg="add del">
          <ac:chgData name="Kimberly Batchelor Davis" userId="3fc358a3-5550-4bbc-9bd7-b2c447b04408" providerId="ADAL" clId="{086DD3EA-B29F-4948-95B3-58025A2B3CB2}" dt="2025-06-30T19:17:05.106" v="3469"/>
          <ac:spMkLst>
            <pc:docMk/>
            <pc:sldMk cId="3874648218" sldId="271"/>
            <ac:spMk id="9" creationId="{8555C5B3-193A-4749-9AFD-682E53CDDE8F}"/>
          </ac:spMkLst>
        </pc:spChg>
        <pc:spChg chg="add del">
          <ac:chgData name="Kimberly Batchelor Davis" userId="3fc358a3-5550-4bbc-9bd7-b2c447b04408" providerId="ADAL" clId="{086DD3EA-B29F-4948-95B3-58025A2B3CB2}" dt="2025-06-30T19:17:05.106" v="3469"/>
          <ac:spMkLst>
            <pc:docMk/>
            <pc:sldMk cId="3874648218" sldId="271"/>
            <ac:spMk id="11" creationId="{2EAE06A6-F76A-41C9-827A-C561B004485C}"/>
          </ac:spMkLst>
        </pc:spChg>
        <pc:spChg chg="add del">
          <ac:chgData name="Kimberly Batchelor Davis" userId="3fc358a3-5550-4bbc-9bd7-b2c447b04408" providerId="ADAL" clId="{086DD3EA-B29F-4948-95B3-58025A2B3CB2}" dt="2025-06-30T19:17:05.106" v="3469"/>
          <ac:spMkLst>
            <pc:docMk/>
            <pc:sldMk cId="3874648218" sldId="271"/>
            <ac:spMk id="13" creationId="{89F9D4E8-0639-444B-949B-9518585061AF}"/>
          </ac:spMkLst>
        </pc:spChg>
        <pc:spChg chg="add del">
          <ac:chgData name="Kimberly Batchelor Davis" userId="3fc358a3-5550-4bbc-9bd7-b2c447b04408" providerId="ADAL" clId="{086DD3EA-B29F-4948-95B3-58025A2B3CB2}" dt="2025-06-30T19:17:05.106" v="3469"/>
          <ac:spMkLst>
            <pc:docMk/>
            <pc:sldMk cId="3874648218" sldId="271"/>
            <ac:spMk id="15" creationId="{7E3DA7A2-ED70-4BBA-AB72-00AD461FA405}"/>
          </ac:spMkLst>
        </pc:spChg>
        <pc:spChg chg="add del">
          <ac:chgData name="Kimberly Batchelor Davis" userId="3fc358a3-5550-4bbc-9bd7-b2c447b04408" providerId="ADAL" clId="{086DD3EA-B29F-4948-95B3-58025A2B3CB2}" dt="2025-06-30T19:17:05.106" v="3469"/>
          <ac:spMkLst>
            <pc:docMk/>
            <pc:sldMk cId="3874648218" sldId="271"/>
            <ac:spMk id="17" creationId="{FC485432-3647-4218-B5D3-15D3FA222B13}"/>
          </ac:spMkLst>
        </pc:spChg>
        <pc:spChg chg="add del">
          <ac:chgData name="Kimberly Batchelor Davis" userId="3fc358a3-5550-4bbc-9bd7-b2c447b04408" providerId="ADAL" clId="{086DD3EA-B29F-4948-95B3-58025A2B3CB2}" dt="2025-06-30T19:17:05.106" v="3469"/>
          <ac:spMkLst>
            <pc:docMk/>
            <pc:sldMk cId="3874648218" sldId="271"/>
            <ac:spMk id="19" creationId="{F4AFDDCA-6ABA-4D23-8A5C-1BF0F4308148}"/>
          </ac:spMkLst>
        </pc:spChg>
      </pc:sldChg>
      <pc:sldChg chg="addSp delSp modSp add mod delDesignElem modNotesTx">
        <pc:chgData name="Kimberly Batchelor Davis" userId="3fc358a3-5550-4bbc-9bd7-b2c447b04408" providerId="ADAL" clId="{086DD3EA-B29F-4948-95B3-58025A2B3CB2}" dt="2025-07-09T16:37:05.644" v="4179" actId="20577"/>
        <pc:sldMkLst>
          <pc:docMk/>
          <pc:sldMk cId="1896691171" sldId="272"/>
        </pc:sldMkLst>
        <pc:spChg chg="mod">
          <ac:chgData name="Kimberly Batchelor Davis" userId="3fc358a3-5550-4bbc-9bd7-b2c447b04408" providerId="ADAL" clId="{086DD3EA-B29F-4948-95B3-58025A2B3CB2}" dt="2025-07-09T16:37:05.644" v="4179" actId="20577"/>
          <ac:spMkLst>
            <pc:docMk/>
            <pc:sldMk cId="1896691171" sldId="272"/>
            <ac:spMk id="2" creationId="{620E0F0A-3BC6-A4BF-0161-DCE0CBC0C609}"/>
          </ac:spMkLst>
        </pc:spChg>
        <pc:spChg chg="add del">
          <ac:chgData name="Kimberly Batchelor Davis" userId="3fc358a3-5550-4bbc-9bd7-b2c447b04408" providerId="ADAL" clId="{086DD3EA-B29F-4948-95B3-58025A2B3CB2}" dt="2025-06-30T19:17:05.106" v="3469"/>
          <ac:spMkLst>
            <pc:docMk/>
            <pc:sldMk cId="1896691171" sldId="272"/>
            <ac:spMk id="9" creationId="{8555C5B3-193A-4749-9AFD-682E53CDDE8F}"/>
          </ac:spMkLst>
        </pc:spChg>
        <pc:spChg chg="add del">
          <ac:chgData name="Kimberly Batchelor Davis" userId="3fc358a3-5550-4bbc-9bd7-b2c447b04408" providerId="ADAL" clId="{086DD3EA-B29F-4948-95B3-58025A2B3CB2}" dt="2025-06-30T19:17:05.106" v="3469"/>
          <ac:spMkLst>
            <pc:docMk/>
            <pc:sldMk cId="1896691171" sldId="272"/>
            <ac:spMk id="11" creationId="{2EAE06A6-F76A-41C9-827A-C561B004485C}"/>
          </ac:spMkLst>
        </pc:spChg>
        <pc:spChg chg="add del">
          <ac:chgData name="Kimberly Batchelor Davis" userId="3fc358a3-5550-4bbc-9bd7-b2c447b04408" providerId="ADAL" clId="{086DD3EA-B29F-4948-95B3-58025A2B3CB2}" dt="2025-06-30T19:17:05.106" v="3469"/>
          <ac:spMkLst>
            <pc:docMk/>
            <pc:sldMk cId="1896691171" sldId="272"/>
            <ac:spMk id="13" creationId="{89F9D4E8-0639-444B-949B-9518585061AF}"/>
          </ac:spMkLst>
        </pc:spChg>
        <pc:spChg chg="add del">
          <ac:chgData name="Kimberly Batchelor Davis" userId="3fc358a3-5550-4bbc-9bd7-b2c447b04408" providerId="ADAL" clId="{086DD3EA-B29F-4948-95B3-58025A2B3CB2}" dt="2025-06-30T19:17:05.106" v="3469"/>
          <ac:spMkLst>
            <pc:docMk/>
            <pc:sldMk cId="1896691171" sldId="272"/>
            <ac:spMk id="15" creationId="{7E3DA7A2-ED70-4BBA-AB72-00AD461FA405}"/>
          </ac:spMkLst>
        </pc:spChg>
        <pc:spChg chg="add del">
          <ac:chgData name="Kimberly Batchelor Davis" userId="3fc358a3-5550-4bbc-9bd7-b2c447b04408" providerId="ADAL" clId="{086DD3EA-B29F-4948-95B3-58025A2B3CB2}" dt="2025-06-30T19:17:05.106" v="3469"/>
          <ac:spMkLst>
            <pc:docMk/>
            <pc:sldMk cId="1896691171" sldId="272"/>
            <ac:spMk id="17" creationId="{FC485432-3647-4218-B5D3-15D3FA222B13}"/>
          </ac:spMkLst>
        </pc:spChg>
        <pc:spChg chg="add del">
          <ac:chgData name="Kimberly Batchelor Davis" userId="3fc358a3-5550-4bbc-9bd7-b2c447b04408" providerId="ADAL" clId="{086DD3EA-B29F-4948-95B3-58025A2B3CB2}" dt="2025-06-30T19:17:05.106" v="3469"/>
          <ac:spMkLst>
            <pc:docMk/>
            <pc:sldMk cId="1896691171" sldId="272"/>
            <ac:spMk id="19" creationId="{F4AFDDCA-6ABA-4D23-8A5C-1BF0F4308148}"/>
          </ac:spMkLst>
        </pc:spChg>
      </pc:sldChg>
      <pc:sldChg chg="addSp delSp modSp add mod delDesignElem modNotesTx">
        <pc:chgData name="Kimberly Batchelor Davis" userId="3fc358a3-5550-4bbc-9bd7-b2c447b04408" providerId="ADAL" clId="{086DD3EA-B29F-4948-95B3-58025A2B3CB2}" dt="2025-07-09T19:13:53.575" v="4180" actId="1076"/>
        <pc:sldMkLst>
          <pc:docMk/>
          <pc:sldMk cId="1539729816" sldId="273"/>
        </pc:sldMkLst>
        <pc:spChg chg="mod">
          <ac:chgData name="Kimberly Batchelor Davis" userId="3fc358a3-5550-4bbc-9bd7-b2c447b04408" providerId="ADAL" clId="{086DD3EA-B29F-4948-95B3-58025A2B3CB2}" dt="2025-07-09T19:13:53.575" v="4180" actId="1076"/>
          <ac:spMkLst>
            <pc:docMk/>
            <pc:sldMk cId="1539729816" sldId="273"/>
            <ac:spMk id="2" creationId="{620E0F0A-3BC6-A4BF-0161-DCE0CBC0C609}"/>
          </ac:spMkLst>
        </pc:spChg>
        <pc:spChg chg="add del">
          <ac:chgData name="Kimberly Batchelor Davis" userId="3fc358a3-5550-4bbc-9bd7-b2c447b04408" providerId="ADAL" clId="{086DD3EA-B29F-4948-95B3-58025A2B3CB2}" dt="2025-06-30T19:17:05.106" v="3469"/>
          <ac:spMkLst>
            <pc:docMk/>
            <pc:sldMk cId="1539729816" sldId="273"/>
            <ac:spMk id="9" creationId="{8555C5B3-193A-4749-9AFD-682E53CDDE8F}"/>
          </ac:spMkLst>
        </pc:spChg>
        <pc:spChg chg="add del">
          <ac:chgData name="Kimberly Batchelor Davis" userId="3fc358a3-5550-4bbc-9bd7-b2c447b04408" providerId="ADAL" clId="{086DD3EA-B29F-4948-95B3-58025A2B3CB2}" dt="2025-06-30T19:17:05.106" v="3469"/>
          <ac:spMkLst>
            <pc:docMk/>
            <pc:sldMk cId="1539729816" sldId="273"/>
            <ac:spMk id="11" creationId="{2EAE06A6-F76A-41C9-827A-C561B004485C}"/>
          </ac:spMkLst>
        </pc:spChg>
        <pc:spChg chg="add del">
          <ac:chgData name="Kimberly Batchelor Davis" userId="3fc358a3-5550-4bbc-9bd7-b2c447b04408" providerId="ADAL" clId="{086DD3EA-B29F-4948-95B3-58025A2B3CB2}" dt="2025-06-30T19:17:05.106" v="3469"/>
          <ac:spMkLst>
            <pc:docMk/>
            <pc:sldMk cId="1539729816" sldId="273"/>
            <ac:spMk id="13" creationId="{89F9D4E8-0639-444B-949B-9518585061AF}"/>
          </ac:spMkLst>
        </pc:spChg>
        <pc:spChg chg="add del">
          <ac:chgData name="Kimberly Batchelor Davis" userId="3fc358a3-5550-4bbc-9bd7-b2c447b04408" providerId="ADAL" clId="{086DD3EA-B29F-4948-95B3-58025A2B3CB2}" dt="2025-06-30T19:17:05.106" v="3469"/>
          <ac:spMkLst>
            <pc:docMk/>
            <pc:sldMk cId="1539729816" sldId="273"/>
            <ac:spMk id="15" creationId="{7E3DA7A2-ED70-4BBA-AB72-00AD461FA405}"/>
          </ac:spMkLst>
        </pc:spChg>
        <pc:spChg chg="add del">
          <ac:chgData name="Kimberly Batchelor Davis" userId="3fc358a3-5550-4bbc-9bd7-b2c447b04408" providerId="ADAL" clId="{086DD3EA-B29F-4948-95B3-58025A2B3CB2}" dt="2025-06-30T19:17:05.106" v="3469"/>
          <ac:spMkLst>
            <pc:docMk/>
            <pc:sldMk cId="1539729816" sldId="273"/>
            <ac:spMk id="17" creationId="{FC485432-3647-4218-B5D3-15D3FA222B13}"/>
          </ac:spMkLst>
        </pc:spChg>
        <pc:spChg chg="add del">
          <ac:chgData name="Kimberly Batchelor Davis" userId="3fc358a3-5550-4bbc-9bd7-b2c447b04408" providerId="ADAL" clId="{086DD3EA-B29F-4948-95B3-58025A2B3CB2}" dt="2025-06-30T19:17:05.106" v="3469"/>
          <ac:spMkLst>
            <pc:docMk/>
            <pc:sldMk cId="1539729816" sldId="273"/>
            <ac:spMk id="19" creationId="{F4AFDDCA-6ABA-4D23-8A5C-1BF0F4308148}"/>
          </ac:spMkLst>
        </pc:spChg>
      </pc:sldChg>
      <pc:sldChg chg="addSp delSp modSp add mod delDesignElem modNotesTx">
        <pc:chgData name="Kimberly Batchelor Davis" userId="3fc358a3-5550-4bbc-9bd7-b2c447b04408" providerId="ADAL" clId="{086DD3EA-B29F-4948-95B3-58025A2B3CB2}" dt="2025-06-30T19:17:05.106" v="3469"/>
        <pc:sldMkLst>
          <pc:docMk/>
          <pc:sldMk cId="3248827589" sldId="274"/>
        </pc:sldMkLst>
        <pc:spChg chg="mod">
          <ac:chgData name="Kimberly Batchelor Davis" userId="3fc358a3-5550-4bbc-9bd7-b2c447b04408" providerId="ADAL" clId="{086DD3EA-B29F-4948-95B3-58025A2B3CB2}" dt="2025-06-05T16:22:43.283" v="1369" actId="20577"/>
          <ac:spMkLst>
            <pc:docMk/>
            <pc:sldMk cId="3248827589" sldId="274"/>
            <ac:spMk id="2" creationId="{620E0F0A-3BC6-A4BF-0161-DCE0CBC0C609}"/>
          </ac:spMkLst>
        </pc:spChg>
        <pc:spChg chg="add del">
          <ac:chgData name="Kimberly Batchelor Davis" userId="3fc358a3-5550-4bbc-9bd7-b2c447b04408" providerId="ADAL" clId="{086DD3EA-B29F-4948-95B3-58025A2B3CB2}" dt="2025-06-30T19:17:05.106" v="3469"/>
          <ac:spMkLst>
            <pc:docMk/>
            <pc:sldMk cId="3248827589" sldId="274"/>
            <ac:spMk id="9" creationId="{8555C5B3-193A-4749-9AFD-682E53CDDE8F}"/>
          </ac:spMkLst>
        </pc:spChg>
        <pc:spChg chg="add del">
          <ac:chgData name="Kimberly Batchelor Davis" userId="3fc358a3-5550-4bbc-9bd7-b2c447b04408" providerId="ADAL" clId="{086DD3EA-B29F-4948-95B3-58025A2B3CB2}" dt="2025-06-30T19:17:05.106" v="3469"/>
          <ac:spMkLst>
            <pc:docMk/>
            <pc:sldMk cId="3248827589" sldId="274"/>
            <ac:spMk id="11" creationId="{2EAE06A6-F76A-41C9-827A-C561B004485C}"/>
          </ac:spMkLst>
        </pc:spChg>
        <pc:spChg chg="add del">
          <ac:chgData name="Kimberly Batchelor Davis" userId="3fc358a3-5550-4bbc-9bd7-b2c447b04408" providerId="ADAL" clId="{086DD3EA-B29F-4948-95B3-58025A2B3CB2}" dt="2025-06-30T19:17:05.106" v="3469"/>
          <ac:spMkLst>
            <pc:docMk/>
            <pc:sldMk cId="3248827589" sldId="274"/>
            <ac:spMk id="13" creationId="{89F9D4E8-0639-444B-949B-9518585061AF}"/>
          </ac:spMkLst>
        </pc:spChg>
        <pc:spChg chg="add del">
          <ac:chgData name="Kimberly Batchelor Davis" userId="3fc358a3-5550-4bbc-9bd7-b2c447b04408" providerId="ADAL" clId="{086DD3EA-B29F-4948-95B3-58025A2B3CB2}" dt="2025-06-30T19:17:05.106" v="3469"/>
          <ac:spMkLst>
            <pc:docMk/>
            <pc:sldMk cId="3248827589" sldId="274"/>
            <ac:spMk id="15" creationId="{7E3DA7A2-ED70-4BBA-AB72-00AD461FA405}"/>
          </ac:spMkLst>
        </pc:spChg>
        <pc:spChg chg="add del">
          <ac:chgData name="Kimberly Batchelor Davis" userId="3fc358a3-5550-4bbc-9bd7-b2c447b04408" providerId="ADAL" clId="{086DD3EA-B29F-4948-95B3-58025A2B3CB2}" dt="2025-06-30T19:17:05.106" v="3469"/>
          <ac:spMkLst>
            <pc:docMk/>
            <pc:sldMk cId="3248827589" sldId="274"/>
            <ac:spMk id="17" creationId="{FC485432-3647-4218-B5D3-15D3FA222B13}"/>
          </ac:spMkLst>
        </pc:spChg>
        <pc:spChg chg="add del">
          <ac:chgData name="Kimberly Batchelor Davis" userId="3fc358a3-5550-4bbc-9bd7-b2c447b04408" providerId="ADAL" clId="{086DD3EA-B29F-4948-95B3-58025A2B3CB2}" dt="2025-06-30T19:17:05.106" v="3469"/>
          <ac:spMkLst>
            <pc:docMk/>
            <pc:sldMk cId="3248827589" sldId="274"/>
            <ac:spMk id="19" creationId="{F4AFDDCA-6ABA-4D23-8A5C-1BF0F4308148}"/>
          </ac:spMkLst>
        </pc:spChg>
      </pc:sldChg>
      <pc:sldChg chg="addSp delSp modSp add mod delDesignElem">
        <pc:chgData name="Kimberly Batchelor Davis" userId="3fc358a3-5550-4bbc-9bd7-b2c447b04408" providerId="ADAL" clId="{086DD3EA-B29F-4948-95B3-58025A2B3CB2}" dt="2025-06-30T19:17:05.106" v="3469"/>
        <pc:sldMkLst>
          <pc:docMk/>
          <pc:sldMk cId="4239183933" sldId="275"/>
        </pc:sldMkLst>
        <pc:spChg chg="mod">
          <ac:chgData name="Kimberly Batchelor Davis" userId="3fc358a3-5550-4bbc-9bd7-b2c447b04408" providerId="ADAL" clId="{086DD3EA-B29F-4948-95B3-58025A2B3CB2}" dt="2025-06-30T19:17:05.106" v="3469"/>
          <ac:spMkLst>
            <pc:docMk/>
            <pc:sldMk cId="4239183933" sldId="275"/>
            <ac:spMk id="2" creationId="{620E0F0A-3BC6-A4BF-0161-DCE0CBC0C609}"/>
          </ac:spMkLst>
        </pc:spChg>
        <pc:spChg chg="add del">
          <ac:chgData name="Kimberly Batchelor Davis" userId="3fc358a3-5550-4bbc-9bd7-b2c447b04408" providerId="ADAL" clId="{086DD3EA-B29F-4948-95B3-58025A2B3CB2}" dt="2025-06-30T19:17:05.106" v="3469"/>
          <ac:spMkLst>
            <pc:docMk/>
            <pc:sldMk cId="4239183933" sldId="275"/>
            <ac:spMk id="9" creationId="{8555C5B3-193A-4749-9AFD-682E53CDDE8F}"/>
          </ac:spMkLst>
        </pc:spChg>
        <pc:spChg chg="add del">
          <ac:chgData name="Kimberly Batchelor Davis" userId="3fc358a3-5550-4bbc-9bd7-b2c447b04408" providerId="ADAL" clId="{086DD3EA-B29F-4948-95B3-58025A2B3CB2}" dt="2025-06-30T19:17:05.106" v="3469"/>
          <ac:spMkLst>
            <pc:docMk/>
            <pc:sldMk cId="4239183933" sldId="275"/>
            <ac:spMk id="11" creationId="{2EAE06A6-F76A-41C9-827A-C561B004485C}"/>
          </ac:spMkLst>
        </pc:spChg>
        <pc:spChg chg="add del">
          <ac:chgData name="Kimberly Batchelor Davis" userId="3fc358a3-5550-4bbc-9bd7-b2c447b04408" providerId="ADAL" clId="{086DD3EA-B29F-4948-95B3-58025A2B3CB2}" dt="2025-06-30T19:17:05.106" v="3469"/>
          <ac:spMkLst>
            <pc:docMk/>
            <pc:sldMk cId="4239183933" sldId="275"/>
            <ac:spMk id="13" creationId="{89F9D4E8-0639-444B-949B-9518585061AF}"/>
          </ac:spMkLst>
        </pc:spChg>
        <pc:spChg chg="add del">
          <ac:chgData name="Kimberly Batchelor Davis" userId="3fc358a3-5550-4bbc-9bd7-b2c447b04408" providerId="ADAL" clId="{086DD3EA-B29F-4948-95B3-58025A2B3CB2}" dt="2025-06-30T19:17:05.106" v="3469"/>
          <ac:spMkLst>
            <pc:docMk/>
            <pc:sldMk cId="4239183933" sldId="275"/>
            <ac:spMk id="15" creationId="{7E3DA7A2-ED70-4BBA-AB72-00AD461FA405}"/>
          </ac:spMkLst>
        </pc:spChg>
        <pc:spChg chg="add del">
          <ac:chgData name="Kimberly Batchelor Davis" userId="3fc358a3-5550-4bbc-9bd7-b2c447b04408" providerId="ADAL" clId="{086DD3EA-B29F-4948-95B3-58025A2B3CB2}" dt="2025-06-30T19:17:05.106" v="3469"/>
          <ac:spMkLst>
            <pc:docMk/>
            <pc:sldMk cId="4239183933" sldId="275"/>
            <ac:spMk id="17" creationId="{FC485432-3647-4218-B5D3-15D3FA222B13}"/>
          </ac:spMkLst>
        </pc:spChg>
        <pc:spChg chg="add del">
          <ac:chgData name="Kimberly Batchelor Davis" userId="3fc358a3-5550-4bbc-9bd7-b2c447b04408" providerId="ADAL" clId="{086DD3EA-B29F-4948-95B3-58025A2B3CB2}" dt="2025-06-30T19:17:05.106" v="3469"/>
          <ac:spMkLst>
            <pc:docMk/>
            <pc:sldMk cId="4239183933" sldId="275"/>
            <ac:spMk id="19" creationId="{F4AFDDCA-6ABA-4D23-8A5C-1BF0F4308148}"/>
          </ac:spMkLst>
        </pc:spChg>
      </pc:sldChg>
      <pc:sldChg chg="addSp delSp modSp add mod delDesignElem">
        <pc:chgData name="Kimberly Batchelor Davis" userId="3fc358a3-5550-4bbc-9bd7-b2c447b04408" providerId="ADAL" clId="{086DD3EA-B29F-4948-95B3-58025A2B3CB2}" dt="2025-07-09T19:15:45.855" v="4181" actId="1076"/>
        <pc:sldMkLst>
          <pc:docMk/>
          <pc:sldMk cId="2774536268" sldId="276"/>
        </pc:sldMkLst>
        <pc:spChg chg="mod">
          <ac:chgData name="Kimberly Batchelor Davis" userId="3fc358a3-5550-4bbc-9bd7-b2c447b04408" providerId="ADAL" clId="{086DD3EA-B29F-4948-95B3-58025A2B3CB2}" dt="2025-07-09T19:15:45.855" v="4181" actId="1076"/>
          <ac:spMkLst>
            <pc:docMk/>
            <pc:sldMk cId="2774536268" sldId="276"/>
            <ac:spMk id="2" creationId="{620E0F0A-3BC6-A4BF-0161-DCE0CBC0C609}"/>
          </ac:spMkLst>
        </pc:spChg>
        <pc:spChg chg="add del">
          <ac:chgData name="Kimberly Batchelor Davis" userId="3fc358a3-5550-4bbc-9bd7-b2c447b04408" providerId="ADAL" clId="{086DD3EA-B29F-4948-95B3-58025A2B3CB2}" dt="2025-06-30T19:17:05.106" v="3469"/>
          <ac:spMkLst>
            <pc:docMk/>
            <pc:sldMk cId="2774536268" sldId="276"/>
            <ac:spMk id="9" creationId="{8555C5B3-193A-4749-9AFD-682E53CDDE8F}"/>
          </ac:spMkLst>
        </pc:spChg>
        <pc:spChg chg="add del">
          <ac:chgData name="Kimberly Batchelor Davis" userId="3fc358a3-5550-4bbc-9bd7-b2c447b04408" providerId="ADAL" clId="{086DD3EA-B29F-4948-95B3-58025A2B3CB2}" dt="2025-06-30T19:17:05.106" v="3469"/>
          <ac:spMkLst>
            <pc:docMk/>
            <pc:sldMk cId="2774536268" sldId="276"/>
            <ac:spMk id="11" creationId="{2EAE06A6-F76A-41C9-827A-C561B004485C}"/>
          </ac:spMkLst>
        </pc:spChg>
        <pc:spChg chg="add del">
          <ac:chgData name="Kimberly Batchelor Davis" userId="3fc358a3-5550-4bbc-9bd7-b2c447b04408" providerId="ADAL" clId="{086DD3EA-B29F-4948-95B3-58025A2B3CB2}" dt="2025-06-30T19:17:05.106" v="3469"/>
          <ac:spMkLst>
            <pc:docMk/>
            <pc:sldMk cId="2774536268" sldId="276"/>
            <ac:spMk id="13" creationId="{89F9D4E8-0639-444B-949B-9518585061AF}"/>
          </ac:spMkLst>
        </pc:spChg>
        <pc:spChg chg="add del">
          <ac:chgData name="Kimberly Batchelor Davis" userId="3fc358a3-5550-4bbc-9bd7-b2c447b04408" providerId="ADAL" clId="{086DD3EA-B29F-4948-95B3-58025A2B3CB2}" dt="2025-06-30T19:17:05.106" v="3469"/>
          <ac:spMkLst>
            <pc:docMk/>
            <pc:sldMk cId="2774536268" sldId="276"/>
            <ac:spMk id="15" creationId="{7E3DA7A2-ED70-4BBA-AB72-00AD461FA405}"/>
          </ac:spMkLst>
        </pc:spChg>
        <pc:spChg chg="add del">
          <ac:chgData name="Kimberly Batchelor Davis" userId="3fc358a3-5550-4bbc-9bd7-b2c447b04408" providerId="ADAL" clId="{086DD3EA-B29F-4948-95B3-58025A2B3CB2}" dt="2025-06-30T19:17:05.106" v="3469"/>
          <ac:spMkLst>
            <pc:docMk/>
            <pc:sldMk cId="2774536268" sldId="276"/>
            <ac:spMk id="17" creationId="{FC485432-3647-4218-B5D3-15D3FA222B13}"/>
          </ac:spMkLst>
        </pc:spChg>
        <pc:spChg chg="add del">
          <ac:chgData name="Kimberly Batchelor Davis" userId="3fc358a3-5550-4bbc-9bd7-b2c447b04408" providerId="ADAL" clId="{086DD3EA-B29F-4948-95B3-58025A2B3CB2}" dt="2025-06-30T19:17:05.106" v="3469"/>
          <ac:spMkLst>
            <pc:docMk/>
            <pc:sldMk cId="2774536268" sldId="276"/>
            <ac:spMk id="19" creationId="{F4AFDDCA-6ABA-4D23-8A5C-1BF0F4308148}"/>
          </ac:spMkLst>
        </pc:spChg>
      </pc:sldChg>
      <pc:sldChg chg="addSp delSp modSp add mod delDesignElem">
        <pc:chgData name="Kimberly Batchelor Davis" userId="3fc358a3-5550-4bbc-9bd7-b2c447b04408" providerId="ADAL" clId="{086DD3EA-B29F-4948-95B3-58025A2B3CB2}" dt="2025-07-09T19:16:03.905" v="4182" actId="1076"/>
        <pc:sldMkLst>
          <pc:docMk/>
          <pc:sldMk cId="633779166" sldId="277"/>
        </pc:sldMkLst>
        <pc:spChg chg="mod">
          <ac:chgData name="Kimberly Batchelor Davis" userId="3fc358a3-5550-4bbc-9bd7-b2c447b04408" providerId="ADAL" clId="{086DD3EA-B29F-4948-95B3-58025A2B3CB2}" dt="2025-07-09T19:16:03.905" v="4182" actId="1076"/>
          <ac:spMkLst>
            <pc:docMk/>
            <pc:sldMk cId="633779166" sldId="277"/>
            <ac:spMk id="2" creationId="{620E0F0A-3BC6-A4BF-0161-DCE0CBC0C609}"/>
          </ac:spMkLst>
        </pc:spChg>
        <pc:spChg chg="add del">
          <ac:chgData name="Kimberly Batchelor Davis" userId="3fc358a3-5550-4bbc-9bd7-b2c447b04408" providerId="ADAL" clId="{086DD3EA-B29F-4948-95B3-58025A2B3CB2}" dt="2025-06-30T19:17:05.106" v="3469"/>
          <ac:spMkLst>
            <pc:docMk/>
            <pc:sldMk cId="633779166" sldId="277"/>
            <ac:spMk id="9" creationId="{8555C5B3-193A-4749-9AFD-682E53CDDE8F}"/>
          </ac:spMkLst>
        </pc:spChg>
        <pc:spChg chg="add del">
          <ac:chgData name="Kimberly Batchelor Davis" userId="3fc358a3-5550-4bbc-9bd7-b2c447b04408" providerId="ADAL" clId="{086DD3EA-B29F-4948-95B3-58025A2B3CB2}" dt="2025-06-30T19:17:05.106" v="3469"/>
          <ac:spMkLst>
            <pc:docMk/>
            <pc:sldMk cId="633779166" sldId="277"/>
            <ac:spMk id="11" creationId="{2EAE06A6-F76A-41C9-827A-C561B004485C}"/>
          </ac:spMkLst>
        </pc:spChg>
        <pc:spChg chg="add del">
          <ac:chgData name="Kimberly Batchelor Davis" userId="3fc358a3-5550-4bbc-9bd7-b2c447b04408" providerId="ADAL" clId="{086DD3EA-B29F-4948-95B3-58025A2B3CB2}" dt="2025-06-30T19:17:05.106" v="3469"/>
          <ac:spMkLst>
            <pc:docMk/>
            <pc:sldMk cId="633779166" sldId="277"/>
            <ac:spMk id="13" creationId="{89F9D4E8-0639-444B-949B-9518585061AF}"/>
          </ac:spMkLst>
        </pc:spChg>
        <pc:spChg chg="add del">
          <ac:chgData name="Kimberly Batchelor Davis" userId="3fc358a3-5550-4bbc-9bd7-b2c447b04408" providerId="ADAL" clId="{086DD3EA-B29F-4948-95B3-58025A2B3CB2}" dt="2025-06-30T19:17:05.106" v="3469"/>
          <ac:spMkLst>
            <pc:docMk/>
            <pc:sldMk cId="633779166" sldId="277"/>
            <ac:spMk id="15" creationId="{7E3DA7A2-ED70-4BBA-AB72-00AD461FA405}"/>
          </ac:spMkLst>
        </pc:spChg>
        <pc:spChg chg="add del">
          <ac:chgData name="Kimberly Batchelor Davis" userId="3fc358a3-5550-4bbc-9bd7-b2c447b04408" providerId="ADAL" clId="{086DD3EA-B29F-4948-95B3-58025A2B3CB2}" dt="2025-06-30T19:17:05.106" v="3469"/>
          <ac:spMkLst>
            <pc:docMk/>
            <pc:sldMk cId="633779166" sldId="277"/>
            <ac:spMk id="17" creationId="{FC485432-3647-4218-B5D3-15D3FA222B13}"/>
          </ac:spMkLst>
        </pc:spChg>
        <pc:spChg chg="add del">
          <ac:chgData name="Kimberly Batchelor Davis" userId="3fc358a3-5550-4bbc-9bd7-b2c447b04408" providerId="ADAL" clId="{086DD3EA-B29F-4948-95B3-58025A2B3CB2}" dt="2025-06-30T19:17:05.106" v="3469"/>
          <ac:spMkLst>
            <pc:docMk/>
            <pc:sldMk cId="633779166" sldId="277"/>
            <ac:spMk id="19" creationId="{F4AFDDCA-6ABA-4D23-8A5C-1BF0F4308148}"/>
          </ac:spMkLst>
        </pc:spChg>
      </pc:sldChg>
      <pc:sldChg chg="addSp delSp modSp add mod delDesignElem">
        <pc:chgData name="Kimberly Batchelor Davis" userId="3fc358a3-5550-4bbc-9bd7-b2c447b04408" providerId="ADAL" clId="{086DD3EA-B29F-4948-95B3-58025A2B3CB2}" dt="2025-07-09T16:34:57.703" v="4162" actId="27636"/>
        <pc:sldMkLst>
          <pc:docMk/>
          <pc:sldMk cId="2020714909" sldId="278"/>
        </pc:sldMkLst>
        <pc:spChg chg="mod">
          <ac:chgData name="Kimberly Batchelor Davis" userId="3fc358a3-5550-4bbc-9bd7-b2c447b04408" providerId="ADAL" clId="{086DD3EA-B29F-4948-95B3-58025A2B3CB2}" dt="2025-07-09T16:34:57.703" v="4162" actId="27636"/>
          <ac:spMkLst>
            <pc:docMk/>
            <pc:sldMk cId="2020714909" sldId="278"/>
            <ac:spMk id="2" creationId="{620E0F0A-3BC6-A4BF-0161-DCE0CBC0C609}"/>
          </ac:spMkLst>
        </pc:spChg>
        <pc:spChg chg="add del">
          <ac:chgData name="Kimberly Batchelor Davis" userId="3fc358a3-5550-4bbc-9bd7-b2c447b04408" providerId="ADAL" clId="{086DD3EA-B29F-4948-95B3-58025A2B3CB2}" dt="2025-06-30T19:17:05.106" v="3469"/>
          <ac:spMkLst>
            <pc:docMk/>
            <pc:sldMk cId="2020714909" sldId="278"/>
            <ac:spMk id="9" creationId="{8555C5B3-193A-4749-9AFD-682E53CDDE8F}"/>
          </ac:spMkLst>
        </pc:spChg>
        <pc:spChg chg="add del">
          <ac:chgData name="Kimberly Batchelor Davis" userId="3fc358a3-5550-4bbc-9bd7-b2c447b04408" providerId="ADAL" clId="{086DD3EA-B29F-4948-95B3-58025A2B3CB2}" dt="2025-06-30T19:17:05.106" v="3469"/>
          <ac:spMkLst>
            <pc:docMk/>
            <pc:sldMk cId="2020714909" sldId="278"/>
            <ac:spMk id="11" creationId="{2EAE06A6-F76A-41C9-827A-C561B004485C}"/>
          </ac:spMkLst>
        </pc:spChg>
        <pc:spChg chg="add del">
          <ac:chgData name="Kimberly Batchelor Davis" userId="3fc358a3-5550-4bbc-9bd7-b2c447b04408" providerId="ADAL" clId="{086DD3EA-B29F-4948-95B3-58025A2B3CB2}" dt="2025-06-30T19:17:05.106" v="3469"/>
          <ac:spMkLst>
            <pc:docMk/>
            <pc:sldMk cId="2020714909" sldId="278"/>
            <ac:spMk id="13" creationId="{89F9D4E8-0639-444B-949B-9518585061AF}"/>
          </ac:spMkLst>
        </pc:spChg>
        <pc:spChg chg="add del">
          <ac:chgData name="Kimberly Batchelor Davis" userId="3fc358a3-5550-4bbc-9bd7-b2c447b04408" providerId="ADAL" clId="{086DD3EA-B29F-4948-95B3-58025A2B3CB2}" dt="2025-06-30T19:17:05.106" v="3469"/>
          <ac:spMkLst>
            <pc:docMk/>
            <pc:sldMk cId="2020714909" sldId="278"/>
            <ac:spMk id="15" creationId="{7E3DA7A2-ED70-4BBA-AB72-00AD461FA405}"/>
          </ac:spMkLst>
        </pc:spChg>
        <pc:spChg chg="add del">
          <ac:chgData name="Kimberly Batchelor Davis" userId="3fc358a3-5550-4bbc-9bd7-b2c447b04408" providerId="ADAL" clId="{086DD3EA-B29F-4948-95B3-58025A2B3CB2}" dt="2025-06-30T19:17:05.106" v="3469"/>
          <ac:spMkLst>
            <pc:docMk/>
            <pc:sldMk cId="2020714909" sldId="278"/>
            <ac:spMk id="17" creationId="{FC485432-3647-4218-B5D3-15D3FA222B13}"/>
          </ac:spMkLst>
        </pc:spChg>
        <pc:spChg chg="add del">
          <ac:chgData name="Kimberly Batchelor Davis" userId="3fc358a3-5550-4bbc-9bd7-b2c447b04408" providerId="ADAL" clId="{086DD3EA-B29F-4948-95B3-58025A2B3CB2}" dt="2025-06-30T19:17:05.106" v="3469"/>
          <ac:spMkLst>
            <pc:docMk/>
            <pc:sldMk cId="2020714909" sldId="278"/>
            <ac:spMk id="19" creationId="{F4AFDDCA-6ABA-4D23-8A5C-1BF0F4308148}"/>
          </ac:spMkLst>
        </pc:spChg>
      </pc:sldChg>
      <pc:sldChg chg="del">
        <pc:chgData name="Kimberly Batchelor Davis" userId="3fc358a3-5550-4bbc-9bd7-b2c447b04408" providerId="ADAL" clId="{086DD3EA-B29F-4948-95B3-58025A2B3CB2}" dt="2025-06-30T18:53:43.215" v="3389" actId="2696"/>
        <pc:sldMkLst>
          <pc:docMk/>
          <pc:sldMk cId="611974834" sldId="279"/>
        </pc:sldMkLst>
      </pc:sldChg>
      <pc:sldChg chg="new del">
        <pc:chgData name="Kimberly Batchelor Davis" userId="3fc358a3-5550-4bbc-9bd7-b2c447b04408" providerId="ADAL" clId="{086DD3EA-B29F-4948-95B3-58025A2B3CB2}" dt="2025-06-17T20:06:39.436" v="3149" actId="2696"/>
        <pc:sldMkLst>
          <pc:docMk/>
          <pc:sldMk cId="1093033468" sldId="279"/>
        </pc:sldMkLst>
      </pc:sldChg>
      <pc:sldChg chg="modSp add del mod">
        <pc:chgData name="Kimberly Batchelor Davis" userId="3fc358a3-5550-4bbc-9bd7-b2c447b04408" providerId="ADAL" clId="{086DD3EA-B29F-4948-95B3-58025A2B3CB2}" dt="2025-05-27T17:53:41.968" v="162" actId="2696"/>
        <pc:sldMkLst>
          <pc:docMk/>
          <pc:sldMk cId="2489718958" sldId="279"/>
        </pc:sldMkLst>
      </pc:sldChg>
      <pc:sldChg chg="modSp add del mod">
        <pc:chgData name="Kimberly Batchelor Davis" userId="3fc358a3-5550-4bbc-9bd7-b2c447b04408" providerId="ADAL" clId="{086DD3EA-B29F-4948-95B3-58025A2B3CB2}" dt="2025-05-27T17:53:45.221" v="163" actId="2696"/>
        <pc:sldMkLst>
          <pc:docMk/>
          <pc:sldMk cId="3127948181" sldId="280"/>
        </pc:sldMkLst>
      </pc:sldChg>
      <pc:sldChg chg="addSp delSp modSp mod delDesignElem">
        <pc:chgData name="Kimberly Batchelor Davis" userId="3fc358a3-5550-4bbc-9bd7-b2c447b04408" providerId="ADAL" clId="{086DD3EA-B29F-4948-95B3-58025A2B3CB2}" dt="2025-06-30T19:48:35.478" v="3610" actId="1076"/>
        <pc:sldMkLst>
          <pc:docMk/>
          <pc:sldMk cId="3249796547" sldId="280"/>
        </pc:sldMkLst>
        <pc:spChg chg="add del">
          <ac:chgData name="Kimberly Batchelor Davis" userId="3fc358a3-5550-4bbc-9bd7-b2c447b04408" providerId="ADAL" clId="{086DD3EA-B29F-4948-95B3-58025A2B3CB2}" dt="2025-06-30T19:17:05.106" v="3469"/>
          <ac:spMkLst>
            <pc:docMk/>
            <pc:sldMk cId="3249796547" sldId="280"/>
            <ac:spMk id="7" creationId="{BAD76F3E-3A97-486B-B402-44400A8B9173}"/>
          </ac:spMkLst>
        </pc:spChg>
        <pc:spChg chg="add del">
          <ac:chgData name="Kimberly Batchelor Davis" userId="3fc358a3-5550-4bbc-9bd7-b2c447b04408" providerId="ADAL" clId="{086DD3EA-B29F-4948-95B3-58025A2B3CB2}" dt="2025-06-30T19:17:05.106" v="3469"/>
          <ac:spMkLst>
            <pc:docMk/>
            <pc:sldMk cId="3249796547" sldId="280"/>
            <ac:spMk id="9" creationId="{391F6B52-91F4-4AEB-B6DB-29FEBCF28C8B}"/>
          </ac:spMkLst>
        </pc:spChg>
        <pc:spChg chg="add del">
          <ac:chgData name="Kimberly Batchelor Davis" userId="3fc358a3-5550-4bbc-9bd7-b2c447b04408" providerId="ADAL" clId="{086DD3EA-B29F-4948-95B3-58025A2B3CB2}" dt="2025-06-30T19:17:05.106" v="3469"/>
          <ac:spMkLst>
            <pc:docMk/>
            <pc:sldMk cId="3249796547" sldId="280"/>
            <ac:spMk id="11" creationId="{2CD6F061-7C53-44F4-9794-953DB70A451B}"/>
          </ac:spMkLst>
        </pc:spChg>
        <pc:picChg chg="add mod">
          <ac:chgData name="Kimberly Batchelor Davis" userId="3fc358a3-5550-4bbc-9bd7-b2c447b04408" providerId="ADAL" clId="{086DD3EA-B29F-4948-95B3-58025A2B3CB2}" dt="2025-06-30T19:08:46.995" v="3398" actId="962"/>
          <ac:picMkLst>
            <pc:docMk/>
            <pc:sldMk cId="3249796547" sldId="280"/>
            <ac:picMk id="4" creationId="{A7D223BA-B1CA-B520-FED2-BDC7375F2248}"/>
          </ac:picMkLst>
        </pc:picChg>
        <pc:picChg chg="add mod">
          <ac:chgData name="Kimberly Batchelor Davis" userId="3fc358a3-5550-4bbc-9bd7-b2c447b04408" providerId="ADAL" clId="{086DD3EA-B29F-4948-95B3-58025A2B3CB2}" dt="2025-06-30T19:48:35.478" v="3610" actId="1076"/>
          <ac:picMkLst>
            <pc:docMk/>
            <pc:sldMk cId="3249796547" sldId="280"/>
            <ac:picMk id="5" creationId="{85CF615B-AD36-FF0B-F775-BB57F09EE3A5}"/>
          </ac:picMkLst>
        </pc:picChg>
      </pc:sldChg>
      <pc:sldChg chg="addSp delSp modSp new del mod ord">
        <pc:chgData name="Kimberly Batchelor Davis" userId="3fc358a3-5550-4bbc-9bd7-b2c447b04408" providerId="ADAL" clId="{086DD3EA-B29F-4948-95B3-58025A2B3CB2}" dt="2025-07-09T14:25:42.910" v="3790" actId="2696"/>
        <pc:sldMkLst>
          <pc:docMk/>
          <pc:sldMk cId="684025851" sldId="281"/>
        </pc:sldMkLst>
      </pc:sldChg>
      <pc:sldChg chg="modSp add del mod">
        <pc:chgData name="Kimberly Batchelor Davis" userId="3fc358a3-5550-4bbc-9bd7-b2c447b04408" providerId="ADAL" clId="{086DD3EA-B29F-4948-95B3-58025A2B3CB2}" dt="2025-05-27T17:45:00.271" v="146" actId="2696"/>
        <pc:sldMkLst>
          <pc:docMk/>
          <pc:sldMk cId="2289919869" sldId="281"/>
        </pc:sldMkLst>
      </pc:sldChg>
      <pc:sldChg chg="addSp delSp modSp add mod delDesignElem">
        <pc:chgData name="Kimberly Batchelor Davis" userId="3fc358a3-5550-4bbc-9bd7-b2c447b04408" providerId="ADAL" clId="{086DD3EA-B29F-4948-95B3-58025A2B3CB2}" dt="2025-06-30T19:17:05.106" v="3469"/>
        <pc:sldMkLst>
          <pc:docMk/>
          <pc:sldMk cId="1004216065" sldId="282"/>
        </pc:sldMkLst>
        <pc:spChg chg="add del">
          <ac:chgData name="Kimberly Batchelor Davis" userId="3fc358a3-5550-4bbc-9bd7-b2c447b04408" providerId="ADAL" clId="{086DD3EA-B29F-4948-95B3-58025A2B3CB2}" dt="2025-06-30T19:17:05.106" v="3469"/>
          <ac:spMkLst>
            <pc:docMk/>
            <pc:sldMk cId="1004216065" sldId="282"/>
            <ac:spMk id="7" creationId="{A5A6E59A-C747-2C07-C374-D315100F2D9A}"/>
          </ac:spMkLst>
        </pc:spChg>
        <pc:spChg chg="add del">
          <ac:chgData name="Kimberly Batchelor Davis" userId="3fc358a3-5550-4bbc-9bd7-b2c447b04408" providerId="ADAL" clId="{086DD3EA-B29F-4948-95B3-58025A2B3CB2}" dt="2025-06-30T19:17:05.106" v="3469"/>
          <ac:spMkLst>
            <pc:docMk/>
            <pc:sldMk cId="1004216065" sldId="282"/>
            <ac:spMk id="9" creationId="{BA63E35B-76D4-0507-3E82-E509FE08B9F1}"/>
          </ac:spMkLst>
        </pc:spChg>
        <pc:spChg chg="add del">
          <ac:chgData name="Kimberly Batchelor Davis" userId="3fc358a3-5550-4bbc-9bd7-b2c447b04408" providerId="ADAL" clId="{086DD3EA-B29F-4948-95B3-58025A2B3CB2}" dt="2025-06-30T19:17:05.106" v="3469"/>
          <ac:spMkLst>
            <pc:docMk/>
            <pc:sldMk cId="1004216065" sldId="282"/>
            <ac:spMk id="11" creationId="{6D592419-5A71-30C4-7029-AEC352FA020F}"/>
          </ac:spMkLst>
        </pc:spChg>
        <pc:picChg chg="add mod">
          <ac:chgData name="Kimberly Batchelor Davis" userId="3fc358a3-5550-4bbc-9bd7-b2c447b04408" providerId="ADAL" clId="{086DD3EA-B29F-4948-95B3-58025A2B3CB2}" dt="2025-06-30T19:16:50.150" v="3452" actId="1076"/>
          <ac:picMkLst>
            <pc:docMk/>
            <pc:sldMk cId="1004216065" sldId="282"/>
            <ac:picMk id="8" creationId="{6321F9A4-8421-2570-F3A3-541F94984707}"/>
          </ac:picMkLst>
        </pc:picChg>
      </pc:sldChg>
      <pc:sldChg chg="modSp add del mod">
        <pc:chgData name="Kimberly Batchelor Davis" userId="3fc358a3-5550-4bbc-9bd7-b2c447b04408" providerId="ADAL" clId="{086DD3EA-B29F-4948-95B3-58025A2B3CB2}" dt="2025-05-27T17:44:57.683" v="145" actId="2696"/>
        <pc:sldMkLst>
          <pc:docMk/>
          <pc:sldMk cId="1867063482" sldId="282"/>
        </pc:sldMkLst>
      </pc:sldChg>
      <pc:sldChg chg="modSp add del mod">
        <pc:chgData name="Kimberly Batchelor Davis" userId="3fc358a3-5550-4bbc-9bd7-b2c447b04408" providerId="ADAL" clId="{086DD3EA-B29F-4948-95B3-58025A2B3CB2}" dt="2025-05-27T17:44:54.856" v="144" actId="2696"/>
        <pc:sldMkLst>
          <pc:docMk/>
          <pc:sldMk cId="783499073" sldId="283"/>
        </pc:sldMkLst>
      </pc:sldChg>
      <pc:sldChg chg="addSp delSp modSp new mod modClrScheme chgLayout">
        <pc:chgData name="Kimberly Batchelor Davis" userId="3fc358a3-5550-4bbc-9bd7-b2c447b04408" providerId="ADAL" clId="{086DD3EA-B29F-4948-95B3-58025A2B3CB2}" dt="2025-07-09T15:58:44.633" v="3792" actId="1076"/>
        <pc:sldMkLst>
          <pc:docMk/>
          <pc:sldMk cId="3326368762" sldId="283"/>
        </pc:sldMkLst>
        <pc:picChg chg="add mod">
          <ac:chgData name="Kimberly Batchelor Davis" userId="3fc358a3-5550-4bbc-9bd7-b2c447b04408" providerId="ADAL" clId="{086DD3EA-B29F-4948-95B3-58025A2B3CB2}" dt="2025-07-09T15:58:44.633" v="3792" actId="1076"/>
          <ac:picMkLst>
            <pc:docMk/>
            <pc:sldMk cId="3326368762" sldId="283"/>
            <ac:picMk id="2" creationId="{0FE1CBC5-3E6C-1D36-ECE3-118F5C036483}"/>
          </ac:picMkLst>
        </pc:picChg>
        <pc:picChg chg="add mod">
          <ac:chgData name="Kimberly Batchelor Davis" userId="3fc358a3-5550-4bbc-9bd7-b2c447b04408" providerId="ADAL" clId="{086DD3EA-B29F-4948-95B3-58025A2B3CB2}" dt="2025-07-01T19:07:07.273" v="3752" actId="962"/>
          <ac:picMkLst>
            <pc:docMk/>
            <pc:sldMk cId="3326368762" sldId="283"/>
            <ac:picMk id="6" creationId="{9BAFDED7-7145-7296-83C8-DFA6FEA6DCD7}"/>
          </ac:picMkLst>
        </pc:picChg>
      </pc:sldChg>
      <pc:sldChg chg="new del">
        <pc:chgData name="Kimberly Batchelor Davis" userId="3fc358a3-5550-4bbc-9bd7-b2c447b04408" providerId="ADAL" clId="{086DD3EA-B29F-4948-95B3-58025A2B3CB2}" dt="2025-07-01T14:17:20.008" v="3697" actId="47"/>
        <pc:sldMkLst>
          <pc:docMk/>
          <pc:sldMk cId="3663653401" sldId="283"/>
        </pc:sldMkLst>
      </pc:sldChg>
      <pc:sldChg chg="modSp add del mod">
        <pc:chgData name="Kimberly Batchelor Davis" userId="3fc358a3-5550-4bbc-9bd7-b2c447b04408" providerId="ADAL" clId="{086DD3EA-B29F-4948-95B3-58025A2B3CB2}" dt="2025-05-27T17:44:51.976" v="143" actId="2696"/>
        <pc:sldMkLst>
          <pc:docMk/>
          <pc:sldMk cId="555512810" sldId="284"/>
        </pc:sldMkLst>
      </pc:sldChg>
      <pc:sldChg chg="new del">
        <pc:chgData name="Kimberly Batchelor Davis" userId="3fc358a3-5550-4bbc-9bd7-b2c447b04408" providerId="ADAL" clId="{086DD3EA-B29F-4948-95B3-58025A2B3CB2}" dt="2025-07-01T14:17:21.009" v="3698" actId="47"/>
        <pc:sldMkLst>
          <pc:docMk/>
          <pc:sldMk cId="1555688167" sldId="284"/>
        </pc:sldMkLst>
      </pc:sldChg>
      <pc:sldChg chg="addSp modSp new mod">
        <pc:chgData name="Kimberly Batchelor Davis" userId="3fc358a3-5550-4bbc-9bd7-b2c447b04408" providerId="ADAL" clId="{086DD3EA-B29F-4948-95B3-58025A2B3CB2}" dt="2025-07-09T15:59:34.199" v="3802" actId="1076"/>
        <pc:sldMkLst>
          <pc:docMk/>
          <pc:sldMk cId="1753905195" sldId="284"/>
        </pc:sldMkLst>
        <pc:picChg chg="add mod">
          <ac:chgData name="Kimberly Batchelor Davis" userId="3fc358a3-5550-4bbc-9bd7-b2c447b04408" providerId="ADAL" clId="{086DD3EA-B29F-4948-95B3-58025A2B3CB2}" dt="2025-07-09T15:59:34.199" v="3802" actId="1076"/>
          <ac:picMkLst>
            <pc:docMk/>
            <pc:sldMk cId="1753905195" sldId="284"/>
            <ac:picMk id="2" creationId="{2362D97A-7FCE-F61C-7C13-A3F75ADA7834}"/>
          </ac:picMkLst>
        </pc:picChg>
        <pc:picChg chg="add mod">
          <ac:chgData name="Kimberly Batchelor Davis" userId="3fc358a3-5550-4bbc-9bd7-b2c447b04408" providerId="ADAL" clId="{086DD3EA-B29F-4948-95B3-58025A2B3CB2}" dt="2025-07-01T19:27:02.806" v="3789" actId="1076"/>
          <ac:picMkLst>
            <pc:docMk/>
            <pc:sldMk cId="1753905195" sldId="284"/>
            <ac:picMk id="3" creationId="{D9A16340-6E7A-271B-7939-EE76AE5344EF}"/>
          </ac:picMkLst>
        </pc:picChg>
      </pc:sldChg>
      <pc:sldChg chg="addSp modSp new mod">
        <pc:chgData name="Kimberly Batchelor Davis" userId="3fc358a3-5550-4bbc-9bd7-b2c447b04408" providerId="ADAL" clId="{086DD3EA-B29F-4948-95B3-58025A2B3CB2}" dt="2025-07-09T15:58:58.473" v="3794" actId="1076"/>
        <pc:sldMkLst>
          <pc:docMk/>
          <pc:sldMk cId="1674576862" sldId="285"/>
        </pc:sldMkLst>
        <pc:picChg chg="add mod">
          <ac:chgData name="Kimberly Batchelor Davis" userId="3fc358a3-5550-4bbc-9bd7-b2c447b04408" providerId="ADAL" clId="{086DD3EA-B29F-4948-95B3-58025A2B3CB2}" dt="2025-07-09T15:58:58.473" v="3794" actId="1076"/>
          <ac:picMkLst>
            <pc:docMk/>
            <pc:sldMk cId="1674576862" sldId="285"/>
            <ac:picMk id="2" creationId="{508EA0B4-CBB7-4563-625E-D30D8ED2A643}"/>
          </ac:picMkLst>
        </pc:picChg>
        <pc:picChg chg="add mod">
          <ac:chgData name="Kimberly Batchelor Davis" userId="3fc358a3-5550-4bbc-9bd7-b2c447b04408" providerId="ADAL" clId="{086DD3EA-B29F-4948-95B3-58025A2B3CB2}" dt="2025-07-01T19:24:07.923" v="3764" actId="1076"/>
          <ac:picMkLst>
            <pc:docMk/>
            <pc:sldMk cId="1674576862" sldId="285"/>
            <ac:picMk id="3" creationId="{DC4019F9-D83C-8EDA-2311-FD85C54995D2}"/>
          </ac:picMkLst>
        </pc:picChg>
      </pc:sldChg>
      <pc:sldChg chg="new del">
        <pc:chgData name="Kimberly Batchelor Davis" userId="3fc358a3-5550-4bbc-9bd7-b2c447b04408" providerId="ADAL" clId="{086DD3EA-B29F-4948-95B3-58025A2B3CB2}" dt="2025-07-01T14:17:22.113" v="3699" actId="47"/>
        <pc:sldMkLst>
          <pc:docMk/>
          <pc:sldMk cId="3153095527" sldId="285"/>
        </pc:sldMkLst>
      </pc:sldChg>
      <pc:sldChg chg="new del">
        <pc:chgData name="Kimberly Batchelor Davis" userId="3fc358a3-5550-4bbc-9bd7-b2c447b04408" providerId="ADAL" clId="{086DD3EA-B29F-4948-95B3-58025A2B3CB2}" dt="2025-07-01T14:17:23.052" v="3700" actId="47"/>
        <pc:sldMkLst>
          <pc:docMk/>
          <pc:sldMk cId="2938067348" sldId="286"/>
        </pc:sldMkLst>
      </pc:sldChg>
      <pc:sldChg chg="addSp modSp new mod">
        <pc:chgData name="Kimberly Batchelor Davis" userId="3fc358a3-5550-4bbc-9bd7-b2c447b04408" providerId="ADAL" clId="{086DD3EA-B29F-4948-95B3-58025A2B3CB2}" dt="2025-07-09T15:59:26.905" v="3800" actId="1076"/>
        <pc:sldMkLst>
          <pc:docMk/>
          <pc:sldMk cId="3932072517" sldId="286"/>
        </pc:sldMkLst>
        <pc:picChg chg="add mod">
          <ac:chgData name="Kimberly Batchelor Davis" userId="3fc358a3-5550-4bbc-9bd7-b2c447b04408" providerId="ADAL" clId="{086DD3EA-B29F-4948-95B3-58025A2B3CB2}" dt="2025-07-09T15:59:26.905" v="3800" actId="1076"/>
          <ac:picMkLst>
            <pc:docMk/>
            <pc:sldMk cId="3932072517" sldId="286"/>
            <ac:picMk id="2" creationId="{912B1D50-4634-D229-FEA7-4D8C08156440}"/>
          </ac:picMkLst>
        </pc:picChg>
        <pc:picChg chg="add mod">
          <ac:chgData name="Kimberly Batchelor Davis" userId="3fc358a3-5550-4bbc-9bd7-b2c447b04408" providerId="ADAL" clId="{086DD3EA-B29F-4948-95B3-58025A2B3CB2}" dt="2025-07-01T19:25:05.560" v="3773" actId="1076"/>
          <ac:picMkLst>
            <pc:docMk/>
            <pc:sldMk cId="3932072517" sldId="286"/>
            <ac:picMk id="3" creationId="{FE39D508-4623-F823-7C3E-3FB5318EF9B9}"/>
          </ac:picMkLst>
        </pc:picChg>
      </pc:sldChg>
      <pc:sldChg chg="addSp modSp new mod">
        <pc:chgData name="Kimberly Batchelor Davis" userId="3fc358a3-5550-4bbc-9bd7-b2c447b04408" providerId="ADAL" clId="{086DD3EA-B29F-4948-95B3-58025A2B3CB2}" dt="2025-07-09T15:59:07.439" v="3796" actId="1076"/>
        <pc:sldMkLst>
          <pc:docMk/>
          <pc:sldMk cId="812973722" sldId="287"/>
        </pc:sldMkLst>
        <pc:picChg chg="add mod">
          <ac:chgData name="Kimberly Batchelor Davis" userId="3fc358a3-5550-4bbc-9bd7-b2c447b04408" providerId="ADAL" clId="{086DD3EA-B29F-4948-95B3-58025A2B3CB2}" dt="2025-07-09T15:59:07.439" v="3796" actId="1076"/>
          <ac:picMkLst>
            <pc:docMk/>
            <pc:sldMk cId="812973722" sldId="287"/>
            <ac:picMk id="2" creationId="{CBC22428-FC67-E242-1B0D-E6FB669E4F1D}"/>
          </ac:picMkLst>
        </pc:picChg>
        <pc:picChg chg="add mod">
          <ac:chgData name="Kimberly Batchelor Davis" userId="3fc358a3-5550-4bbc-9bd7-b2c447b04408" providerId="ADAL" clId="{086DD3EA-B29F-4948-95B3-58025A2B3CB2}" dt="2025-07-01T19:25:50.595" v="3779" actId="14100"/>
          <ac:picMkLst>
            <pc:docMk/>
            <pc:sldMk cId="812973722" sldId="287"/>
            <ac:picMk id="3" creationId="{1DA297A3-C576-AB13-53A4-11BD690A1B93}"/>
          </ac:picMkLst>
        </pc:picChg>
      </pc:sldChg>
      <pc:sldChg chg="new del">
        <pc:chgData name="Kimberly Batchelor Davis" userId="3fc358a3-5550-4bbc-9bd7-b2c447b04408" providerId="ADAL" clId="{086DD3EA-B29F-4948-95B3-58025A2B3CB2}" dt="2025-07-01T14:17:24.039" v="3701" actId="47"/>
        <pc:sldMkLst>
          <pc:docMk/>
          <pc:sldMk cId="4209074509" sldId="287"/>
        </pc:sldMkLst>
      </pc:sldChg>
      <pc:sldChg chg="addSp modSp new mod">
        <pc:chgData name="Kimberly Batchelor Davis" userId="3fc358a3-5550-4bbc-9bd7-b2c447b04408" providerId="ADAL" clId="{086DD3EA-B29F-4948-95B3-58025A2B3CB2}" dt="2025-07-09T15:59:15.592" v="3798" actId="1076"/>
        <pc:sldMkLst>
          <pc:docMk/>
          <pc:sldMk cId="2631783906" sldId="288"/>
        </pc:sldMkLst>
        <pc:picChg chg="add mod">
          <ac:chgData name="Kimberly Batchelor Davis" userId="3fc358a3-5550-4bbc-9bd7-b2c447b04408" providerId="ADAL" clId="{086DD3EA-B29F-4948-95B3-58025A2B3CB2}" dt="2025-07-09T15:59:15.592" v="3798" actId="1076"/>
          <ac:picMkLst>
            <pc:docMk/>
            <pc:sldMk cId="2631783906" sldId="288"/>
            <ac:picMk id="2" creationId="{A8F62B03-03FB-4F4D-89E7-5D96C44292B1}"/>
          </ac:picMkLst>
        </pc:picChg>
        <pc:picChg chg="add mod">
          <ac:chgData name="Kimberly Batchelor Davis" userId="3fc358a3-5550-4bbc-9bd7-b2c447b04408" providerId="ADAL" clId="{086DD3EA-B29F-4948-95B3-58025A2B3CB2}" dt="2025-07-01T19:26:46.028" v="3786" actId="14100"/>
          <ac:picMkLst>
            <pc:docMk/>
            <pc:sldMk cId="2631783906" sldId="288"/>
            <ac:picMk id="3" creationId="{8DB3DBA9-A63C-9BDD-5C7D-8DC31618A12C}"/>
          </ac:picMkLst>
        </pc:picChg>
      </pc:sldChg>
      <pc:sldChg chg="new del">
        <pc:chgData name="Kimberly Batchelor Davis" userId="3fc358a3-5550-4bbc-9bd7-b2c447b04408" providerId="ADAL" clId="{086DD3EA-B29F-4948-95B3-58025A2B3CB2}" dt="2025-07-01T14:17:25.750" v="3702" actId="47"/>
        <pc:sldMkLst>
          <pc:docMk/>
          <pc:sldMk cId="2723529881" sldId="288"/>
        </pc:sldMkLst>
      </pc:sldChg>
      <pc:sldChg chg="new del">
        <pc:chgData name="Kimberly Batchelor Davis" userId="3fc358a3-5550-4bbc-9bd7-b2c447b04408" providerId="ADAL" clId="{086DD3EA-B29F-4948-95B3-58025A2B3CB2}" dt="2025-07-01T14:17:26.728" v="3703" actId="47"/>
        <pc:sldMkLst>
          <pc:docMk/>
          <pc:sldMk cId="1932078453" sldId="289"/>
        </pc:sldMkLst>
      </pc:sldChg>
      <pc:sldChg chg="modSp add mod">
        <pc:chgData name="Kimberly Batchelor Davis" userId="3fc358a3-5550-4bbc-9bd7-b2c447b04408" providerId="ADAL" clId="{086DD3EA-B29F-4948-95B3-58025A2B3CB2}" dt="2025-07-09T19:17:30.770" v="4183" actId="1076"/>
        <pc:sldMkLst>
          <pc:docMk/>
          <pc:sldMk cId="3028703031" sldId="289"/>
        </pc:sldMkLst>
        <pc:spChg chg="mod">
          <ac:chgData name="Kimberly Batchelor Davis" userId="3fc358a3-5550-4bbc-9bd7-b2c447b04408" providerId="ADAL" clId="{086DD3EA-B29F-4948-95B3-58025A2B3CB2}" dt="2025-07-09T19:17:30.770" v="4183" actId="1076"/>
          <ac:spMkLst>
            <pc:docMk/>
            <pc:sldMk cId="3028703031" sldId="289"/>
            <ac:spMk id="2" creationId="{45F51876-FC30-4A2C-8E1E-FE7C4B45BC3A}"/>
          </ac:spMkLst>
        </pc:spChg>
      </pc:sldChg>
      <pc:sldChg chg="new del">
        <pc:chgData name="Kimberly Batchelor Davis" userId="3fc358a3-5550-4bbc-9bd7-b2c447b04408" providerId="ADAL" clId="{086DD3EA-B29F-4948-95B3-58025A2B3CB2}" dt="2025-07-01T14:17:27.636" v="3704" actId="47"/>
        <pc:sldMkLst>
          <pc:docMk/>
          <pc:sldMk cId="2492390726" sldId="290"/>
        </pc:sldMkLst>
      </pc:sldChg>
      <pc:sldChg chg="new del">
        <pc:chgData name="Kimberly Batchelor Davis" userId="3fc358a3-5550-4bbc-9bd7-b2c447b04408" providerId="ADAL" clId="{086DD3EA-B29F-4948-95B3-58025A2B3CB2}" dt="2025-07-01T14:17:28.495" v="3705" actId="47"/>
        <pc:sldMkLst>
          <pc:docMk/>
          <pc:sldMk cId="1121005174" sldId="291"/>
        </pc:sldMkLst>
      </pc:sldChg>
      <pc:sldChg chg="new del">
        <pc:chgData name="Kimberly Batchelor Davis" userId="3fc358a3-5550-4bbc-9bd7-b2c447b04408" providerId="ADAL" clId="{086DD3EA-B29F-4948-95B3-58025A2B3CB2}" dt="2025-07-01T14:17:29.470" v="3706" actId="47"/>
        <pc:sldMkLst>
          <pc:docMk/>
          <pc:sldMk cId="3251319007" sldId="292"/>
        </pc:sldMkLst>
      </pc:sldChg>
      <pc:sldChg chg="new del">
        <pc:chgData name="Kimberly Batchelor Davis" userId="3fc358a3-5550-4bbc-9bd7-b2c447b04408" providerId="ADAL" clId="{086DD3EA-B29F-4948-95B3-58025A2B3CB2}" dt="2025-07-01T14:17:30.373" v="3707" actId="47"/>
        <pc:sldMkLst>
          <pc:docMk/>
          <pc:sldMk cId="1302804658" sldId="293"/>
        </pc:sldMkLst>
      </pc:sldChg>
      <pc:sldChg chg="new del">
        <pc:chgData name="Kimberly Batchelor Davis" userId="3fc358a3-5550-4bbc-9bd7-b2c447b04408" providerId="ADAL" clId="{086DD3EA-B29F-4948-95B3-58025A2B3CB2}" dt="2025-07-01T14:17:31.309" v="3708" actId="47"/>
        <pc:sldMkLst>
          <pc:docMk/>
          <pc:sldMk cId="4128665041" sldId="294"/>
        </pc:sldMkLst>
      </pc:sldChg>
      <pc:sldChg chg="new del">
        <pc:chgData name="Kimberly Batchelor Davis" userId="3fc358a3-5550-4bbc-9bd7-b2c447b04408" providerId="ADAL" clId="{086DD3EA-B29F-4948-95B3-58025A2B3CB2}" dt="2025-07-01T14:17:32.161" v="3709" actId="47"/>
        <pc:sldMkLst>
          <pc:docMk/>
          <pc:sldMk cId="2907750220" sldId="295"/>
        </pc:sldMkLst>
      </pc:sldChg>
      <pc:sldChg chg="new del">
        <pc:chgData name="Kimberly Batchelor Davis" userId="3fc358a3-5550-4bbc-9bd7-b2c447b04408" providerId="ADAL" clId="{086DD3EA-B29F-4948-95B3-58025A2B3CB2}" dt="2025-07-01T14:17:33.025" v="3710" actId="47"/>
        <pc:sldMkLst>
          <pc:docMk/>
          <pc:sldMk cId="2571843495" sldId="296"/>
        </pc:sldMkLst>
      </pc:sldChg>
      <pc:sldChg chg="new del">
        <pc:chgData name="Kimberly Batchelor Davis" userId="3fc358a3-5550-4bbc-9bd7-b2c447b04408" providerId="ADAL" clId="{086DD3EA-B29F-4948-95B3-58025A2B3CB2}" dt="2025-07-01T14:17:33.933" v="3711" actId="47"/>
        <pc:sldMkLst>
          <pc:docMk/>
          <pc:sldMk cId="1758773252" sldId="297"/>
        </pc:sldMkLst>
      </pc:sldChg>
      <pc:sldChg chg="new del">
        <pc:chgData name="Kimberly Batchelor Davis" userId="3fc358a3-5550-4bbc-9bd7-b2c447b04408" providerId="ADAL" clId="{086DD3EA-B29F-4948-95B3-58025A2B3CB2}" dt="2025-07-01T14:17:34.727" v="3712" actId="47"/>
        <pc:sldMkLst>
          <pc:docMk/>
          <pc:sldMk cId="363786653" sldId="298"/>
        </pc:sldMkLst>
      </pc:sldChg>
      <pc:sldChg chg="new del">
        <pc:chgData name="Kimberly Batchelor Davis" userId="3fc358a3-5550-4bbc-9bd7-b2c447b04408" providerId="ADAL" clId="{086DD3EA-B29F-4948-95B3-58025A2B3CB2}" dt="2025-07-01T14:17:35.649" v="3713" actId="47"/>
        <pc:sldMkLst>
          <pc:docMk/>
          <pc:sldMk cId="1006831833" sldId="299"/>
        </pc:sldMkLst>
      </pc:sldChg>
      <pc:sldChg chg="new del">
        <pc:chgData name="Kimberly Batchelor Davis" userId="3fc358a3-5550-4bbc-9bd7-b2c447b04408" providerId="ADAL" clId="{086DD3EA-B29F-4948-95B3-58025A2B3CB2}" dt="2025-07-01T14:17:36.520" v="3714" actId="47"/>
        <pc:sldMkLst>
          <pc:docMk/>
          <pc:sldMk cId="2587507083" sldId="300"/>
        </pc:sldMkLst>
      </pc:sldChg>
      <pc:sldChg chg="new del">
        <pc:chgData name="Kimberly Batchelor Davis" userId="3fc358a3-5550-4bbc-9bd7-b2c447b04408" providerId="ADAL" clId="{086DD3EA-B29F-4948-95B3-58025A2B3CB2}" dt="2025-07-01T14:17:37.399" v="3715" actId="47"/>
        <pc:sldMkLst>
          <pc:docMk/>
          <pc:sldMk cId="2533147422" sldId="301"/>
        </pc:sldMkLst>
      </pc:sldChg>
      <pc:sldChg chg="new del">
        <pc:chgData name="Kimberly Batchelor Davis" userId="3fc358a3-5550-4bbc-9bd7-b2c447b04408" providerId="ADAL" clId="{086DD3EA-B29F-4948-95B3-58025A2B3CB2}" dt="2025-07-01T14:17:38.320" v="3716" actId="47"/>
        <pc:sldMkLst>
          <pc:docMk/>
          <pc:sldMk cId="2932498754" sldId="302"/>
        </pc:sldMkLst>
      </pc:sldChg>
      <pc:sldChg chg="new del">
        <pc:chgData name="Kimberly Batchelor Davis" userId="3fc358a3-5550-4bbc-9bd7-b2c447b04408" providerId="ADAL" clId="{086DD3EA-B29F-4948-95B3-58025A2B3CB2}" dt="2025-07-01T14:17:39.238" v="3717" actId="47"/>
        <pc:sldMkLst>
          <pc:docMk/>
          <pc:sldMk cId="3680666907" sldId="303"/>
        </pc:sldMkLst>
      </pc:sldChg>
      <pc:sldChg chg="new del">
        <pc:chgData name="Kimberly Batchelor Davis" userId="3fc358a3-5550-4bbc-9bd7-b2c447b04408" providerId="ADAL" clId="{086DD3EA-B29F-4948-95B3-58025A2B3CB2}" dt="2025-07-01T14:17:40.160" v="3718" actId="47"/>
        <pc:sldMkLst>
          <pc:docMk/>
          <pc:sldMk cId="296118259" sldId="304"/>
        </pc:sldMkLst>
      </pc:sldChg>
      <pc:sldChg chg="new del">
        <pc:chgData name="Kimberly Batchelor Davis" userId="3fc358a3-5550-4bbc-9bd7-b2c447b04408" providerId="ADAL" clId="{086DD3EA-B29F-4948-95B3-58025A2B3CB2}" dt="2025-07-01T14:17:41.064" v="3719" actId="47"/>
        <pc:sldMkLst>
          <pc:docMk/>
          <pc:sldMk cId="160465206" sldId="305"/>
        </pc:sldMkLst>
      </pc:sldChg>
      <pc:sldChg chg="new del">
        <pc:chgData name="Kimberly Batchelor Davis" userId="3fc358a3-5550-4bbc-9bd7-b2c447b04408" providerId="ADAL" clId="{086DD3EA-B29F-4948-95B3-58025A2B3CB2}" dt="2025-07-01T14:17:41.913" v="3720" actId="47"/>
        <pc:sldMkLst>
          <pc:docMk/>
          <pc:sldMk cId="2821642572" sldId="306"/>
        </pc:sldMkLst>
      </pc:sldChg>
      <pc:sldChg chg="new del">
        <pc:chgData name="Kimberly Batchelor Davis" userId="3fc358a3-5550-4bbc-9bd7-b2c447b04408" providerId="ADAL" clId="{086DD3EA-B29F-4948-95B3-58025A2B3CB2}" dt="2025-07-01T14:17:42.922" v="3721" actId="47"/>
        <pc:sldMkLst>
          <pc:docMk/>
          <pc:sldMk cId="227467648" sldId="307"/>
        </pc:sldMkLst>
      </pc:sldChg>
      <pc:sldChg chg="new del">
        <pc:chgData name="Kimberly Batchelor Davis" userId="3fc358a3-5550-4bbc-9bd7-b2c447b04408" providerId="ADAL" clId="{086DD3EA-B29F-4948-95B3-58025A2B3CB2}" dt="2025-07-01T14:17:43.810" v="3722" actId="47"/>
        <pc:sldMkLst>
          <pc:docMk/>
          <pc:sldMk cId="483506704" sldId="308"/>
        </pc:sldMkLst>
      </pc:sldChg>
      <pc:sldChg chg="new del">
        <pc:chgData name="Kimberly Batchelor Davis" userId="3fc358a3-5550-4bbc-9bd7-b2c447b04408" providerId="ADAL" clId="{086DD3EA-B29F-4948-95B3-58025A2B3CB2}" dt="2025-07-01T14:17:44.823" v="3723" actId="47"/>
        <pc:sldMkLst>
          <pc:docMk/>
          <pc:sldMk cId="670820525" sldId="309"/>
        </pc:sldMkLst>
      </pc:sldChg>
      <pc:sldChg chg="new del">
        <pc:chgData name="Kimberly Batchelor Davis" userId="3fc358a3-5550-4bbc-9bd7-b2c447b04408" providerId="ADAL" clId="{086DD3EA-B29F-4948-95B3-58025A2B3CB2}" dt="2025-07-01T14:17:45.759" v="3724" actId="47"/>
        <pc:sldMkLst>
          <pc:docMk/>
          <pc:sldMk cId="3488132233" sldId="310"/>
        </pc:sldMkLst>
      </pc:sldChg>
      <pc:sldChg chg="new del">
        <pc:chgData name="Kimberly Batchelor Davis" userId="3fc358a3-5550-4bbc-9bd7-b2c447b04408" providerId="ADAL" clId="{086DD3EA-B29F-4948-95B3-58025A2B3CB2}" dt="2025-07-01T14:17:46.650" v="3725" actId="47"/>
        <pc:sldMkLst>
          <pc:docMk/>
          <pc:sldMk cId="1809023017" sldId="311"/>
        </pc:sldMkLst>
      </pc:sldChg>
      <pc:sldChg chg="new del">
        <pc:chgData name="Kimberly Batchelor Davis" userId="3fc358a3-5550-4bbc-9bd7-b2c447b04408" providerId="ADAL" clId="{086DD3EA-B29F-4948-95B3-58025A2B3CB2}" dt="2025-07-01T14:17:47.525" v="3726" actId="47"/>
        <pc:sldMkLst>
          <pc:docMk/>
          <pc:sldMk cId="984580742" sldId="312"/>
        </pc:sldMkLst>
      </pc:sldChg>
      <pc:sldChg chg="new del">
        <pc:chgData name="Kimberly Batchelor Davis" userId="3fc358a3-5550-4bbc-9bd7-b2c447b04408" providerId="ADAL" clId="{086DD3EA-B29F-4948-95B3-58025A2B3CB2}" dt="2025-07-01T14:17:48.464" v="3727" actId="47"/>
        <pc:sldMkLst>
          <pc:docMk/>
          <pc:sldMk cId="3082784085" sldId="313"/>
        </pc:sldMkLst>
      </pc:sldChg>
      <pc:sldChg chg="new del">
        <pc:chgData name="Kimberly Batchelor Davis" userId="3fc358a3-5550-4bbc-9bd7-b2c447b04408" providerId="ADAL" clId="{086DD3EA-B29F-4948-95B3-58025A2B3CB2}" dt="2025-07-01T14:17:49.419" v="3728" actId="47"/>
        <pc:sldMkLst>
          <pc:docMk/>
          <pc:sldMk cId="2139572530" sldId="314"/>
        </pc:sldMkLst>
      </pc:sldChg>
      <pc:sldChg chg="new del ord">
        <pc:chgData name="Kimberly Batchelor Davis" userId="3fc358a3-5550-4bbc-9bd7-b2c447b04408" providerId="ADAL" clId="{086DD3EA-B29F-4948-95B3-58025A2B3CB2}" dt="2025-07-01T14:17:57.209" v="3731" actId="2696"/>
        <pc:sldMkLst>
          <pc:docMk/>
          <pc:sldMk cId="856534385" sldId="315"/>
        </pc:sldMkLst>
      </pc:sldChg>
      <pc:sldChg chg="new del">
        <pc:chgData name="Kimberly Batchelor Davis" userId="3fc358a3-5550-4bbc-9bd7-b2c447b04408" providerId="ADAL" clId="{086DD3EA-B29F-4948-95B3-58025A2B3CB2}" dt="2025-07-01T14:17:59.576" v="3732" actId="2696"/>
        <pc:sldMkLst>
          <pc:docMk/>
          <pc:sldMk cId="1592233686" sldId="316"/>
        </pc:sldMkLst>
      </pc:sldChg>
      <pc:sldChg chg="new del">
        <pc:chgData name="Kimberly Batchelor Davis" userId="3fc358a3-5550-4bbc-9bd7-b2c447b04408" providerId="ADAL" clId="{086DD3EA-B29F-4948-95B3-58025A2B3CB2}" dt="2025-07-01T14:18:02.377" v="3733" actId="2696"/>
        <pc:sldMkLst>
          <pc:docMk/>
          <pc:sldMk cId="1171258962" sldId="317"/>
        </pc:sldMkLst>
      </pc:sldChg>
      <pc:sldChg chg="new del">
        <pc:chgData name="Kimberly Batchelor Davis" userId="3fc358a3-5550-4bbc-9bd7-b2c447b04408" providerId="ADAL" clId="{086DD3EA-B29F-4948-95B3-58025A2B3CB2}" dt="2025-07-01T14:18:04.500" v="3734" actId="47"/>
        <pc:sldMkLst>
          <pc:docMk/>
          <pc:sldMk cId="3690359187" sldId="318"/>
        </pc:sldMkLst>
      </pc:sldChg>
      <pc:sldChg chg="new del">
        <pc:chgData name="Kimberly Batchelor Davis" userId="3fc358a3-5550-4bbc-9bd7-b2c447b04408" providerId="ADAL" clId="{086DD3EA-B29F-4948-95B3-58025A2B3CB2}" dt="2025-07-01T14:18:05.542" v="3735" actId="47"/>
        <pc:sldMkLst>
          <pc:docMk/>
          <pc:sldMk cId="2927086317" sldId="319"/>
        </pc:sldMkLst>
      </pc:sldChg>
      <pc:sldChg chg="new del">
        <pc:chgData name="Kimberly Batchelor Davis" userId="3fc358a3-5550-4bbc-9bd7-b2c447b04408" providerId="ADAL" clId="{086DD3EA-B29F-4948-95B3-58025A2B3CB2}" dt="2025-07-01T14:18:06.219" v="3736" actId="47"/>
        <pc:sldMkLst>
          <pc:docMk/>
          <pc:sldMk cId="2400738923" sldId="320"/>
        </pc:sldMkLst>
      </pc:sldChg>
      <pc:sldChg chg="new del">
        <pc:chgData name="Kimberly Batchelor Davis" userId="3fc358a3-5550-4bbc-9bd7-b2c447b04408" providerId="ADAL" clId="{086DD3EA-B29F-4948-95B3-58025A2B3CB2}" dt="2025-07-01T14:18:06.793" v="3737" actId="47"/>
        <pc:sldMkLst>
          <pc:docMk/>
          <pc:sldMk cId="3582217177" sldId="321"/>
        </pc:sldMkLst>
      </pc:sldChg>
      <pc:sldChg chg="new del">
        <pc:chgData name="Kimberly Batchelor Davis" userId="3fc358a3-5550-4bbc-9bd7-b2c447b04408" providerId="ADAL" clId="{086DD3EA-B29F-4948-95B3-58025A2B3CB2}" dt="2025-07-01T14:18:07.271" v="3738" actId="47"/>
        <pc:sldMkLst>
          <pc:docMk/>
          <pc:sldMk cId="1618788757" sldId="322"/>
        </pc:sldMkLst>
      </pc:sldChg>
      <pc:sldChg chg="new del">
        <pc:chgData name="Kimberly Batchelor Davis" userId="3fc358a3-5550-4bbc-9bd7-b2c447b04408" providerId="ADAL" clId="{086DD3EA-B29F-4948-95B3-58025A2B3CB2}" dt="2025-07-01T14:18:07.759" v="3739" actId="47"/>
        <pc:sldMkLst>
          <pc:docMk/>
          <pc:sldMk cId="195283955" sldId="323"/>
        </pc:sldMkLst>
      </pc:sldChg>
      <pc:sldChg chg="new del">
        <pc:chgData name="Kimberly Batchelor Davis" userId="3fc358a3-5550-4bbc-9bd7-b2c447b04408" providerId="ADAL" clId="{086DD3EA-B29F-4948-95B3-58025A2B3CB2}" dt="2025-07-01T14:18:08.327" v="3740" actId="47"/>
        <pc:sldMkLst>
          <pc:docMk/>
          <pc:sldMk cId="3410845821" sldId="324"/>
        </pc:sldMkLst>
      </pc:sldChg>
      <pc:sldChg chg="new del">
        <pc:chgData name="Kimberly Batchelor Davis" userId="3fc358a3-5550-4bbc-9bd7-b2c447b04408" providerId="ADAL" clId="{086DD3EA-B29F-4948-95B3-58025A2B3CB2}" dt="2025-07-01T14:18:08.798" v="3741" actId="47"/>
        <pc:sldMkLst>
          <pc:docMk/>
          <pc:sldMk cId="1963466392" sldId="325"/>
        </pc:sldMkLst>
      </pc:sldChg>
      <pc:sldChg chg="new del">
        <pc:chgData name="Kimberly Batchelor Davis" userId="3fc358a3-5550-4bbc-9bd7-b2c447b04408" providerId="ADAL" clId="{086DD3EA-B29F-4948-95B3-58025A2B3CB2}" dt="2025-07-01T14:18:09.280" v="3742" actId="47"/>
        <pc:sldMkLst>
          <pc:docMk/>
          <pc:sldMk cId="3832210853" sldId="326"/>
        </pc:sldMkLst>
      </pc:sldChg>
      <pc:sldChg chg="new del">
        <pc:chgData name="Kimberly Batchelor Davis" userId="3fc358a3-5550-4bbc-9bd7-b2c447b04408" providerId="ADAL" clId="{086DD3EA-B29F-4948-95B3-58025A2B3CB2}" dt="2025-07-01T14:17:08.053" v="3696" actId="680"/>
        <pc:sldMkLst>
          <pc:docMk/>
          <pc:sldMk cId="2320107673" sldId="327"/>
        </pc:sldMkLst>
      </pc:sldChg>
      <pc:sldChg chg="new del">
        <pc:chgData name="Kimberly Batchelor Davis" userId="3fc358a3-5550-4bbc-9bd7-b2c447b04408" providerId="ADAL" clId="{086DD3EA-B29F-4948-95B3-58025A2B3CB2}" dt="2025-07-01T14:17:07.758" v="3695" actId="680"/>
        <pc:sldMkLst>
          <pc:docMk/>
          <pc:sldMk cId="1995889896" sldId="328"/>
        </pc:sldMkLst>
      </pc:sldChg>
      <pc:sldChg chg="new del">
        <pc:chgData name="Kimberly Batchelor Davis" userId="3fc358a3-5550-4bbc-9bd7-b2c447b04408" providerId="ADAL" clId="{086DD3EA-B29F-4948-95B3-58025A2B3CB2}" dt="2025-07-01T14:17:07.463" v="3694" actId="680"/>
        <pc:sldMkLst>
          <pc:docMk/>
          <pc:sldMk cId="402750448" sldId="329"/>
        </pc:sldMkLst>
      </pc:sldChg>
      <pc:sldChg chg="new del">
        <pc:chgData name="Kimberly Batchelor Davis" userId="3fc358a3-5550-4bbc-9bd7-b2c447b04408" providerId="ADAL" clId="{086DD3EA-B29F-4948-95B3-58025A2B3CB2}" dt="2025-07-01T14:17:07.228" v="3693" actId="680"/>
        <pc:sldMkLst>
          <pc:docMk/>
          <pc:sldMk cId="2478876551" sldId="330"/>
        </pc:sldMkLst>
      </pc:sldChg>
      <pc:sldChg chg="new del">
        <pc:chgData name="Kimberly Batchelor Davis" userId="3fc358a3-5550-4bbc-9bd7-b2c447b04408" providerId="ADAL" clId="{086DD3EA-B29F-4948-95B3-58025A2B3CB2}" dt="2025-07-01T14:17:06.942" v="3692" actId="680"/>
        <pc:sldMkLst>
          <pc:docMk/>
          <pc:sldMk cId="93847474" sldId="331"/>
        </pc:sldMkLst>
      </pc:sldChg>
      <pc:sldChg chg="new del">
        <pc:chgData name="Kimberly Batchelor Davis" userId="3fc358a3-5550-4bbc-9bd7-b2c447b04408" providerId="ADAL" clId="{086DD3EA-B29F-4948-95B3-58025A2B3CB2}" dt="2025-07-01T14:17:06.678" v="3691" actId="680"/>
        <pc:sldMkLst>
          <pc:docMk/>
          <pc:sldMk cId="2110364875" sldId="332"/>
        </pc:sldMkLst>
      </pc:sldChg>
      <pc:sldChg chg="new del">
        <pc:chgData name="Kimberly Batchelor Davis" userId="3fc358a3-5550-4bbc-9bd7-b2c447b04408" providerId="ADAL" clId="{086DD3EA-B29F-4948-95B3-58025A2B3CB2}" dt="2025-07-01T14:17:06.389" v="3690" actId="680"/>
        <pc:sldMkLst>
          <pc:docMk/>
          <pc:sldMk cId="3474662544" sldId="333"/>
        </pc:sldMkLst>
      </pc:sldChg>
      <pc:sldChg chg="new del">
        <pc:chgData name="Kimberly Batchelor Davis" userId="3fc358a3-5550-4bbc-9bd7-b2c447b04408" providerId="ADAL" clId="{086DD3EA-B29F-4948-95B3-58025A2B3CB2}" dt="2025-07-01T14:17:06.085" v="3689" actId="680"/>
        <pc:sldMkLst>
          <pc:docMk/>
          <pc:sldMk cId="3408548934" sldId="334"/>
        </pc:sldMkLst>
      </pc:sldChg>
      <pc:sldChg chg="new del">
        <pc:chgData name="Kimberly Batchelor Davis" userId="3fc358a3-5550-4bbc-9bd7-b2c447b04408" providerId="ADAL" clId="{086DD3EA-B29F-4948-95B3-58025A2B3CB2}" dt="2025-07-01T14:17:05.807" v="3688" actId="680"/>
        <pc:sldMkLst>
          <pc:docMk/>
          <pc:sldMk cId="548887374" sldId="335"/>
        </pc:sldMkLst>
      </pc:sldChg>
      <pc:sldChg chg="new del">
        <pc:chgData name="Kimberly Batchelor Davis" userId="3fc358a3-5550-4bbc-9bd7-b2c447b04408" providerId="ADAL" clId="{086DD3EA-B29F-4948-95B3-58025A2B3CB2}" dt="2025-07-01T14:17:05.535" v="3687" actId="680"/>
        <pc:sldMkLst>
          <pc:docMk/>
          <pc:sldMk cId="1857341048" sldId="336"/>
        </pc:sldMkLst>
      </pc:sldChg>
      <pc:sldChg chg="new del">
        <pc:chgData name="Kimberly Batchelor Davis" userId="3fc358a3-5550-4bbc-9bd7-b2c447b04408" providerId="ADAL" clId="{086DD3EA-B29F-4948-95B3-58025A2B3CB2}" dt="2025-07-01T14:17:05.254" v="3686" actId="680"/>
        <pc:sldMkLst>
          <pc:docMk/>
          <pc:sldMk cId="483683124" sldId="337"/>
        </pc:sldMkLst>
      </pc:sldChg>
      <pc:sldChg chg="new del">
        <pc:chgData name="Kimberly Batchelor Davis" userId="3fc358a3-5550-4bbc-9bd7-b2c447b04408" providerId="ADAL" clId="{086DD3EA-B29F-4948-95B3-58025A2B3CB2}" dt="2025-07-01T14:17:04.992" v="3685" actId="680"/>
        <pc:sldMkLst>
          <pc:docMk/>
          <pc:sldMk cId="4143334025" sldId="338"/>
        </pc:sldMkLst>
      </pc:sldChg>
      <pc:sldChg chg="new del">
        <pc:chgData name="Kimberly Batchelor Davis" userId="3fc358a3-5550-4bbc-9bd7-b2c447b04408" providerId="ADAL" clId="{086DD3EA-B29F-4948-95B3-58025A2B3CB2}" dt="2025-07-01T14:17:04.708" v="3684" actId="680"/>
        <pc:sldMkLst>
          <pc:docMk/>
          <pc:sldMk cId="117077129" sldId="339"/>
        </pc:sldMkLst>
      </pc:sldChg>
      <pc:sldChg chg="new del">
        <pc:chgData name="Kimberly Batchelor Davis" userId="3fc358a3-5550-4bbc-9bd7-b2c447b04408" providerId="ADAL" clId="{086DD3EA-B29F-4948-95B3-58025A2B3CB2}" dt="2025-07-01T14:17:04.425" v="3683" actId="680"/>
        <pc:sldMkLst>
          <pc:docMk/>
          <pc:sldMk cId="2946387002" sldId="340"/>
        </pc:sldMkLst>
      </pc:sldChg>
      <pc:sldChg chg="new del">
        <pc:chgData name="Kimberly Batchelor Davis" userId="3fc358a3-5550-4bbc-9bd7-b2c447b04408" providerId="ADAL" clId="{086DD3EA-B29F-4948-95B3-58025A2B3CB2}" dt="2025-07-01T14:17:04.147" v="3682" actId="680"/>
        <pc:sldMkLst>
          <pc:docMk/>
          <pc:sldMk cId="2914673360" sldId="341"/>
        </pc:sldMkLst>
      </pc:sldChg>
      <pc:sldChg chg="new del">
        <pc:chgData name="Kimberly Batchelor Davis" userId="3fc358a3-5550-4bbc-9bd7-b2c447b04408" providerId="ADAL" clId="{086DD3EA-B29F-4948-95B3-58025A2B3CB2}" dt="2025-07-01T14:17:03.828" v="3681" actId="680"/>
        <pc:sldMkLst>
          <pc:docMk/>
          <pc:sldMk cId="1325904462" sldId="342"/>
        </pc:sldMkLst>
      </pc:sldChg>
      <pc:sldChg chg="new del">
        <pc:chgData name="Kimberly Batchelor Davis" userId="3fc358a3-5550-4bbc-9bd7-b2c447b04408" providerId="ADAL" clId="{086DD3EA-B29F-4948-95B3-58025A2B3CB2}" dt="2025-07-01T14:17:03.319" v="3680" actId="680"/>
        <pc:sldMkLst>
          <pc:docMk/>
          <pc:sldMk cId="2770991986" sldId="343"/>
        </pc:sldMkLst>
      </pc:sldChg>
      <pc:sldChg chg="new del">
        <pc:chgData name="Kimberly Batchelor Davis" userId="3fc358a3-5550-4bbc-9bd7-b2c447b04408" providerId="ADAL" clId="{086DD3EA-B29F-4948-95B3-58025A2B3CB2}" dt="2025-07-01T14:17:02.526" v="3679" actId="680"/>
        <pc:sldMkLst>
          <pc:docMk/>
          <pc:sldMk cId="3922489601" sldId="344"/>
        </pc:sldMkLst>
      </pc:sldChg>
      <pc:sldChg chg="new del">
        <pc:chgData name="Kimberly Batchelor Davis" userId="3fc358a3-5550-4bbc-9bd7-b2c447b04408" providerId="ADAL" clId="{086DD3EA-B29F-4948-95B3-58025A2B3CB2}" dt="2025-07-01T14:17:01.597" v="3678" actId="680"/>
        <pc:sldMkLst>
          <pc:docMk/>
          <pc:sldMk cId="1636094129" sldId="345"/>
        </pc:sldMkLst>
      </pc:sldChg>
      <pc:sldChg chg="new del">
        <pc:chgData name="Kimberly Batchelor Davis" userId="3fc358a3-5550-4bbc-9bd7-b2c447b04408" providerId="ADAL" clId="{086DD3EA-B29F-4948-95B3-58025A2B3CB2}" dt="2025-07-01T14:17:00.441" v="3677" actId="680"/>
        <pc:sldMkLst>
          <pc:docMk/>
          <pc:sldMk cId="1006432931" sldId="346"/>
        </pc:sldMkLst>
      </pc:sldChg>
      <pc:sldMasterChg chg="add addSldLayout">
        <pc:chgData name="Kimberly Batchelor Davis" userId="3fc358a3-5550-4bbc-9bd7-b2c447b04408" providerId="ADAL" clId="{086DD3EA-B29F-4948-95B3-58025A2B3CB2}" dt="2025-05-27T17:25:14.750" v="28" actId="27028"/>
        <pc:sldMasterMkLst>
          <pc:docMk/>
          <pc:sldMasterMk cId="847074656" sldId="2147483648"/>
        </pc:sldMasterMkLst>
        <pc:sldLayoutChg chg="add">
          <pc:chgData name="Kimberly Batchelor Davis" userId="3fc358a3-5550-4bbc-9bd7-b2c447b04408" providerId="ADAL" clId="{086DD3EA-B29F-4948-95B3-58025A2B3CB2}" dt="2025-05-27T17:25:14.750" v="28" actId="27028"/>
          <pc:sldLayoutMkLst>
            <pc:docMk/>
            <pc:sldMasterMk cId="847074656" sldId="2147483648"/>
            <pc:sldLayoutMk cId="3708561077" sldId="2147483660"/>
          </pc:sldLayoutMkLst>
        </pc:sldLayoutChg>
      </pc:sldMasterChg>
      <pc:sldMasterChg chg="replId">
        <pc:chgData name="Kimberly Batchelor Davis" userId="3fc358a3-5550-4bbc-9bd7-b2c447b04408" providerId="ADAL" clId="{086DD3EA-B29F-4948-95B3-58025A2B3CB2}" dt="2025-05-27T17:25:14.750" v="28" actId="27028"/>
        <pc:sldMasterMkLst>
          <pc:docMk/>
          <pc:sldMasterMk cId="2714884271" sldId="2147483661"/>
        </pc:sldMasterMkLst>
      </pc:sldMasterChg>
    </pc:docChg>
  </pc:docChgLst>
  <pc:docChgLst>
    <pc:chgData name="batchelordavis@gmail.com" userId="S::urn:spo:guest#batchelordavis@gmail.com::" providerId="AD" clId="Web-{44E2C232-E9F7-4A94-A54B-C59E642FB895}"/>
    <pc:docChg chg="addSld modSld sldOrd">
      <pc:chgData name="batchelordavis@gmail.com" userId="S::urn:spo:guest#batchelordavis@gmail.com::" providerId="AD" clId="Web-{44E2C232-E9F7-4A94-A54B-C59E642FB895}" dt="2025-06-26T21:39:48.749" v="9"/>
      <pc:docMkLst>
        <pc:docMk/>
      </pc:docMkLst>
      <pc:sldChg chg="modSp">
        <pc:chgData name="batchelordavis@gmail.com" userId="S::urn:spo:guest#batchelordavis@gmail.com::" providerId="AD" clId="Web-{44E2C232-E9F7-4A94-A54B-C59E642FB895}" dt="2025-06-26T21:39:25.154" v="7" actId="14100"/>
        <pc:sldMkLst>
          <pc:docMk/>
          <pc:sldMk cId="3060455390" sldId="270"/>
        </pc:sldMkLst>
        <pc:spChg chg="mod">
          <ac:chgData name="batchelordavis@gmail.com" userId="S::urn:spo:guest#batchelordavis@gmail.com::" providerId="AD" clId="Web-{44E2C232-E9F7-4A94-A54B-C59E642FB895}" dt="2025-06-26T21:39:25.154" v="7" actId="14100"/>
          <ac:spMkLst>
            <pc:docMk/>
            <pc:sldMk cId="3060455390" sldId="270"/>
            <ac:spMk id="2" creationId="{620E0F0A-3BC6-A4BF-0161-DCE0CBC0C609}"/>
          </ac:spMkLst>
        </pc:spChg>
      </pc:sldChg>
      <pc:sldChg chg="new ord">
        <pc:chgData name="batchelordavis@gmail.com" userId="S::urn:spo:guest#batchelordavis@gmail.com::" providerId="AD" clId="Web-{44E2C232-E9F7-4A94-A54B-C59E642FB895}" dt="2025-06-26T21:39:48.749" v="9"/>
        <pc:sldMkLst>
          <pc:docMk/>
          <pc:sldMk cId="611974834" sldId="279"/>
        </pc:sldMkLst>
      </pc:sldChg>
    </pc:docChg>
  </pc:docChgLst>
  <pc:docChgLst>
    <pc:chgData name="batchelordavis@gmail.com" userId="S::urn:spo:guest#batchelordavis@gmail.com::" providerId="AD" clId="Web-{0C655599-C854-6833-3DE8-F184C28D3B23}"/>
    <pc:docChg chg="modSld">
      <pc:chgData name="batchelordavis@gmail.com" userId="S::urn:spo:guest#batchelordavis@gmail.com::" providerId="AD" clId="Web-{0C655599-C854-6833-3DE8-F184C28D3B23}" dt="2025-06-26T21:35:25.489" v="10" actId="20577"/>
      <pc:docMkLst>
        <pc:docMk/>
      </pc:docMkLst>
      <pc:sldChg chg="addSp delSp modSp">
        <pc:chgData name="batchelordavis@gmail.com" userId="S::urn:spo:guest#batchelordavis@gmail.com::" providerId="AD" clId="Web-{0C655599-C854-6833-3DE8-F184C28D3B23}" dt="2025-06-26T21:35:25.489" v="10" actId="20577"/>
        <pc:sldMkLst>
          <pc:docMk/>
          <pc:sldMk cId="3060455390" sldId="270"/>
        </pc:sldMkLst>
        <pc:spChg chg="mod">
          <ac:chgData name="batchelordavis@gmail.com" userId="S::urn:spo:guest#batchelordavis@gmail.com::" providerId="AD" clId="Web-{0C655599-C854-6833-3DE8-F184C28D3B23}" dt="2025-06-26T21:35:25.489" v="10" actId="20577"/>
          <ac:spMkLst>
            <pc:docMk/>
            <pc:sldMk cId="3060455390" sldId="270"/>
            <ac:spMk id="2" creationId="{620E0F0A-3BC6-A4BF-0161-DCE0CBC0C609}"/>
          </ac:spMkLst>
        </pc:spChg>
      </pc:sldChg>
    </pc:docChg>
  </pc:docChgLst>
  <pc:docChgLst>
    <pc:chgData name="batchelordavis@gmail.com" userId="S::urn:spo:guest#batchelordavis@gmail.com::" providerId="AD" clId="Web-{E23C84A5-EFEC-D3F5-DE13-D1485001C2F0}"/>
    <pc:docChg chg="addSld modSld">
      <pc:chgData name="batchelordavis@gmail.com" userId="S::urn:spo:guest#batchelordavis@gmail.com::" providerId="AD" clId="Web-{E23C84A5-EFEC-D3F5-DE13-D1485001C2F0}" dt="2025-06-26T22:25:46.230" v="12"/>
      <pc:docMkLst>
        <pc:docMk/>
      </pc:docMkLst>
      <pc:sldChg chg="addSp delSp modSp">
        <pc:chgData name="batchelordavis@gmail.com" userId="S::urn:spo:guest#batchelordavis@gmail.com::" providerId="AD" clId="Web-{E23C84A5-EFEC-D3F5-DE13-D1485001C2F0}" dt="2025-06-26T22:23:01.036" v="7"/>
        <pc:sldMkLst>
          <pc:docMk/>
          <pc:sldMk cId="3060455390" sldId="270"/>
        </pc:sldMkLst>
        <pc:spChg chg="mod">
          <ac:chgData name="batchelordavis@gmail.com" userId="S::urn:spo:guest#batchelordavis@gmail.com::" providerId="AD" clId="Web-{E23C84A5-EFEC-D3F5-DE13-D1485001C2F0}" dt="2025-06-26T22:23:01.036" v="7"/>
          <ac:spMkLst>
            <pc:docMk/>
            <pc:sldMk cId="3060455390" sldId="270"/>
            <ac:spMk id="2" creationId="{620E0F0A-3BC6-A4BF-0161-DCE0CBC0C609}"/>
          </ac:spMkLst>
        </pc:spChg>
        <pc:spChg chg="add">
          <ac:chgData name="batchelordavis@gmail.com" userId="S::urn:spo:guest#batchelordavis@gmail.com::" providerId="AD" clId="Web-{E23C84A5-EFEC-D3F5-DE13-D1485001C2F0}" dt="2025-06-26T22:23:01.036" v="7"/>
          <ac:spMkLst>
            <pc:docMk/>
            <pc:sldMk cId="3060455390" sldId="270"/>
            <ac:spMk id="28" creationId="{89F9D4E8-0639-444B-949B-9518585061AF}"/>
          </ac:spMkLst>
        </pc:spChg>
        <pc:spChg chg="add">
          <ac:chgData name="batchelordavis@gmail.com" userId="S::urn:spo:guest#batchelordavis@gmail.com::" providerId="AD" clId="Web-{E23C84A5-EFEC-D3F5-DE13-D1485001C2F0}" dt="2025-06-26T22:23:01.036" v="7"/>
          <ac:spMkLst>
            <pc:docMk/>
            <pc:sldMk cId="3060455390" sldId="270"/>
            <ac:spMk id="29" creationId="{8555C5B3-193A-4749-9AFD-682E53CDDE8F}"/>
          </ac:spMkLst>
        </pc:spChg>
        <pc:spChg chg="add">
          <ac:chgData name="batchelordavis@gmail.com" userId="S::urn:spo:guest#batchelordavis@gmail.com::" providerId="AD" clId="Web-{E23C84A5-EFEC-D3F5-DE13-D1485001C2F0}" dt="2025-06-26T22:23:01.036" v="7"/>
          <ac:spMkLst>
            <pc:docMk/>
            <pc:sldMk cId="3060455390" sldId="270"/>
            <ac:spMk id="30" creationId="{7E3DA7A2-ED70-4BBA-AB72-00AD461FA405}"/>
          </ac:spMkLst>
        </pc:spChg>
        <pc:spChg chg="add">
          <ac:chgData name="batchelordavis@gmail.com" userId="S::urn:spo:guest#batchelordavis@gmail.com::" providerId="AD" clId="Web-{E23C84A5-EFEC-D3F5-DE13-D1485001C2F0}" dt="2025-06-26T22:23:01.036" v="7"/>
          <ac:spMkLst>
            <pc:docMk/>
            <pc:sldMk cId="3060455390" sldId="270"/>
            <ac:spMk id="31" creationId="{2EAE06A6-F76A-41C9-827A-C561B004485C}"/>
          </ac:spMkLst>
        </pc:spChg>
        <pc:spChg chg="add">
          <ac:chgData name="batchelordavis@gmail.com" userId="S::urn:spo:guest#batchelordavis@gmail.com::" providerId="AD" clId="Web-{E23C84A5-EFEC-D3F5-DE13-D1485001C2F0}" dt="2025-06-26T22:23:01.036" v="7"/>
          <ac:spMkLst>
            <pc:docMk/>
            <pc:sldMk cId="3060455390" sldId="270"/>
            <ac:spMk id="34" creationId="{F4AFDDCA-6ABA-4D23-8A5C-1BF0F4308148}"/>
          </ac:spMkLst>
        </pc:spChg>
        <pc:picChg chg="mod">
          <ac:chgData name="batchelordavis@gmail.com" userId="S::urn:spo:guest#batchelordavis@gmail.com::" providerId="AD" clId="Web-{E23C84A5-EFEC-D3F5-DE13-D1485001C2F0}" dt="2025-06-26T22:23:01.020" v="6"/>
          <ac:picMkLst>
            <pc:docMk/>
            <pc:sldMk cId="3060455390" sldId="270"/>
            <ac:picMk id="4" creationId="{EE3153E7-5BFB-F124-0166-153C07B64DD6}"/>
          </ac:picMkLst>
        </pc:picChg>
      </pc:sldChg>
      <pc:sldChg chg="addSp delSp modSp mod setBg">
        <pc:chgData name="batchelordavis@gmail.com" userId="S::urn:spo:guest#batchelordavis@gmail.com::" providerId="AD" clId="Web-{E23C84A5-EFEC-D3F5-DE13-D1485001C2F0}" dt="2025-06-26T22:23:18.943" v="10"/>
        <pc:sldMkLst>
          <pc:docMk/>
          <pc:sldMk cId="611974834" sldId="279"/>
        </pc:sldMkLst>
      </pc:sldChg>
      <pc:sldChg chg="addSp modSp new mod setBg">
        <pc:chgData name="batchelordavis@gmail.com" userId="S::urn:spo:guest#batchelordavis@gmail.com::" providerId="AD" clId="Web-{E23C84A5-EFEC-D3F5-DE13-D1485001C2F0}" dt="2025-06-26T22:25:46.230" v="12"/>
        <pc:sldMkLst>
          <pc:docMk/>
          <pc:sldMk cId="3249796547" sldId="280"/>
        </pc:sldMkLst>
        <pc:spChg chg="mod">
          <ac:chgData name="batchelordavis@gmail.com" userId="S::urn:spo:guest#batchelordavis@gmail.com::" providerId="AD" clId="Web-{E23C84A5-EFEC-D3F5-DE13-D1485001C2F0}" dt="2025-06-26T22:25:46.230" v="12"/>
          <ac:spMkLst>
            <pc:docMk/>
            <pc:sldMk cId="3249796547" sldId="280"/>
            <ac:spMk id="2" creationId="{E8DCD65F-8CB7-848F-BC8C-EC378F816C20}"/>
          </ac:spMkLst>
        </pc:spChg>
        <pc:spChg chg="add">
          <ac:chgData name="batchelordavis@gmail.com" userId="S::urn:spo:guest#batchelordavis@gmail.com::" providerId="AD" clId="Web-{E23C84A5-EFEC-D3F5-DE13-D1485001C2F0}" dt="2025-06-26T22:25:46.230" v="12"/>
          <ac:spMkLst>
            <pc:docMk/>
            <pc:sldMk cId="3249796547" sldId="280"/>
            <ac:spMk id="7" creationId="{BAD76F3E-3A97-486B-B402-44400A8B9173}"/>
          </ac:spMkLst>
        </pc:spChg>
        <pc:spChg chg="add">
          <ac:chgData name="batchelordavis@gmail.com" userId="S::urn:spo:guest#batchelordavis@gmail.com::" providerId="AD" clId="Web-{E23C84A5-EFEC-D3F5-DE13-D1485001C2F0}" dt="2025-06-26T22:25:46.230" v="12"/>
          <ac:spMkLst>
            <pc:docMk/>
            <pc:sldMk cId="3249796547" sldId="280"/>
            <ac:spMk id="9" creationId="{391F6B52-91F4-4AEB-B6DB-29FEBCF28C8B}"/>
          </ac:spMkLst>
        </pc:spChg>
        <pc:spChg chg="add">
          <ac:chgData name="batchelordavis@gmail.com" userId="S::urn:spo:guest#batchelordavis@gmail.com::" providerId="AD" clId="Web-{E23C84A5-EFEC-D3F5-DE13-D1485001C2F0}" dt="2025-06-26T22:25:46.230" v="12"/>
          <ac:spMkLst>
            <pc:docMk/>
            <pc:sldMk cId="3249796547" sldId="280"/>
            <ac:spMk id="11" creationId="{2CD6F061-7C53-44F4-9794-953DB70A45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8615F0-D0E3-4889-B334-BF14E4591F35}" type="datetimeFigureOut">
              <a:rPr lang="en-US" smtClean="0"/>
              <a:t>7/9/2025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AF2EBD-6C2E-46D7-AEAF-2F6829F64BB3}" type="slidenum">
              <a:rPr lang="en-US" smtClean="0"/>
              <a:t>‹#›</a:t>
            </a:fld>
            <a:endParaRPr lang="en-US"/>
          </a:p>
        </p:txBody>
      </p:sp>
    </p:spTree>
    <p:extLst>
      <p:ext uri="{BB962C8B-B14F-4D97-AF65-F5344CB8AC3E}">
        <p14:creationId xmlns:p14="http://schemas.microsoft.com/office/powerpoint/2010/main" val="51677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0E6F85-6220-421D-9203-84F526C4C605}" type="slidenum">
              <a:rPr lang="en-US" smtClean="0"/>
              <a:t>1</a:t>
            </a:fld>
            <a:endParaRPr lang="en-US"/>
          </a:p>
        </p:txBody>
      </p:sp>
    </p:spTree>
    <p:extLst>
      <p:ext uri="{BB962C8B-B14F-4D97-AF65-F5344CB8AC3E}">
        <p14:creationId xmlns:p14="http://schemas.microsoft.com/office/powerpoint/2010/main" val="162311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62B7D-B7F9-75F2-C6A5-60144A4FA2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05963-2F60-66B7-47DB-70CEF7EBA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5C1A9-F043-834F-A0E3-724431A37E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E1D797-09CA-259F-776F-C32A5E62CBD8}"/>
              </a:ext>
            </a:extLst>
          </p:cNvPr>
          <p:cNvSpPr>
            <a:spLocks noGrp="1"/>
          </p:cNvSpPr>
          <p:nvPr>
            <p:ph type="sldNum" sz="quarter" idx="5"/>
          </p:nvPr>
        </p:nvSpPr>
        <p:spPr/>
        <p:txBody>
          <a:bodyPr/>
          <a:lstStyle/>
          <a:p>
            <a:fld id="{C30E6F85-6220-421D-9203-84F526C4C605}" type="slidenum">
              <a:rPr lang="en-US" smtClean="0"/>
              <a:t>18</a:t>
            </a:fld>
            <a:endParaRPr lang="en-US"/>
          </a:p>
        </p:txBody>
      </p:sp>
    </p:spTree>
    <p:extLst>
      <p:ext uri="{BB962C8B-B14F-4D97-AF65-F5344CB8AC3E}">
        <p14:creationId xmlns:p14="http://schemas.microsoft.com/office/powerpoint/2010/main" val="242546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wired to share and operate within our stories. Our stories are what connects us and each day we tell a story about ourselves.</a:t>
            </a:r>
          </a:p>
        </p:txBody>
      </p:sp>
      <p:sp>
        <p:nvSpPr>
          <p:cNvPr id="4" name="Slide Number Placeholder 3"/>
          <p:cNvSpPr>
            <a:spLocks noGrp="1"/>
          </p:cNvSpPr>
          <p:nvPr>
            <p:ph type="sldNum" sz="quarter" idx="5"/>
          </p:nvPr>
        </p:nvSpPr>
        <p:spPr/>
        <p:txBody>
          <a:bodyPr/>
          <a:lstStyle/>
          <a:p>
            <a:fld id="{C30E6F85-6220-421D-9203-84F526C4C605}" type="slidenum">
              <a:rPr lang="en-US" smtClean="0"/>
              <a:t>2</a:t>
            </a:fld>
            <a:endParaRPr lang="en-US"/>
          </a:p>
        </p:txBody>
      </p:sp>
    </p:spTree>
    <p:extLst>
      <p:ext uri="{BB962C8B-B14F-4D97-AF65-F5344CB8AC3E}">
        <p14:creationId xmlns:p14="http://schemas.microsoft.com/office/powerpoint/2010/main" val="162311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your donor care about your cause or issue. Help the donor feel good about themselves and their support. Use qualitative methods along with statistics and data to tell a complete story.</a:t>
            </a:r>
          </a:p>
        </p:txBody>
      </p:sp>
      <p:sp>
        <p:nvSpPr>
          <p:cNvPr id="4" name="Slide Number Placeholder 3"/>
          <p:cNvSpPr>
            <a:spLocks noGrp="1"/>
          </p:cNvSpPr>
          <p:nvPr>
            <p:ph type="sldNum" sz="quarter" idx="5"/>
          </p:nvPr>
        </p:nvSpPr>
        <p:spPr/>
        <p:txBody>
          <a:bodyPr/>
          <a:lstStyle/>
          <a:p>
            <a:fld id="{C30E6F85-6220-421D-9203-84F526C4C605}" type="slidenum">
              <a:rPr lang="en-US" smtClean="0"/>
              <a:t>3</a:t>
            </a:fld>
            <a:endParaRPr lang="en-US"/>
          </a:p>
        </p:txBody>
      </p:sp>
    </p:spTree>
    <p:extLst>
      <p:ext uri="{BB962C8B-B14F-4D97-AF65-F5344CB8AC3E}">
        <p14:creationId xmlns:p14="http://schemas.microsoft.com/office/powerpoint/2010/main" val="162311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Storytelling plays a pivotal role in building community which acts a </a:t>
            </a:r>
            <a:r>
              <a:rPr lang="en-US" err="1"/>
              <a:t>a</a:t>
            </a:r>
            <a:r>
              <a:rPr lang="en-US"/>
              <a:t> bridge that unites people through shared experiences and emotions and including our shared Jesuit Mercy traditions and beliefs. </a:t>
            </a:r>
          </a:p>
          <a:p>
            <a:endParaRPr lang="en-US"/>
          </a:p>
        </p:txBody>
      </p:sp>
      <p:sp>
        <p:nvSpPr>
          <p:cNvPr id="4" name="Slide Number Placeholder 3"/>
          <p:cNvSpPr>
            <a:spLocks noGrp="1"/>
          </p:cNvSpPr>
          <p:nvPr>
            <p:ph type="sldNum" sz="quarter" idx="5"/>
          </p:nvPr>
        </p:nvSpPr>
        <p:spPr/>
        <p:txBody>
          <a:bodyPr/>
          <a:lstStyle/>
          <a:p>
            <a:fld id="{C30E6F85-6220-421D-9203-84F526C4C605}" type="slidenum">
              <a:rPr lang="en-US" smtClean="0"/>
              <a:t>4</a:t>
            </a:fld>
            <a:endParaRPr lang="en-US"/>
          </a:p>
        </p:txBody>
      </p:sp>
    </p:spTree>
    <p:extLst>
      <p:ext uri="{BB962C8B-B14F-4D97-AF65-F5344CB8AC3E}">
        <p14:creationId xmlns:p14="http://schemas.microsoft.com/office/powerpoint/2010/main" val="162311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Engagement: Communication is the driving factor in engagement  with 0-5 years 22.8% and declines in later years, 20 years or more11.9%-14.9% post graduation according to CASE studies 2024</a:t>
            </a:r>
          </a:p>
        </p:txBody>
      </p:sp>
      <p:sp>
        <p:nvSpPr>
          <p:cNvPr id="4" name="Slide Number Placeholder 3"/>
          <p:cNvSpPr>
            <a:spLocks noGrp="1"/>
          </p:cNvSpPr>
          <p:nvPr>
            <p:ph type="sldNum" sz="quarter" idx="5"/>
          </p:nvPr>
        </p:nvSpPr>
        <p:spPr/>
        <p:txBody>
          <a:bodyPr/>
          <a:lstStyle/>
          <a:p>
            <a:fld id="{C30E6F85-6220-421D-9203-84F526C4C605}" type="slidenum">
              <a:rPr lang="en-US" smtClean="0"/>
              <a:t>5</a:t>
            </a:fld>
            <a:endParaRPr lang="en-US"/>
          </a:p>
        </p:txBody>
      </p:sp>
    </p:spTree>
    <p:extLst>
      <p:ext uri="{BB962C8B-B14F-4D97-AF65-F5344CB8AC3E}">
        <p14:creationId xmlns:p14="http://schemas.microsoft.com/office/powerpoint/2010/main" val="162311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0E6F85-6220-421D-9203-84F526C4C605}" type="slidenum">
              <a:rPr lang="en-US" smtClean="0"/>
              <a:t>14</a:t>
            </a:fld>
            <a:endParaRPr lang="en-US"/>
          </a:p>
        </p:txBody>
      </p:sp>
    </p:spTree>
    <p:extLst>
      <p:ext uri="{BB962C8B-B14F-4D97-AF65-F5344CB8AC3E}">
        <p14:creationId xmlns:p14="http://schemas.microsoft.com/office/powerpoint/2010/main" val="162311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0E6F85-6220-421D-9203-84F526C4C605}" type="slidenum">
              <a:rPr lang="en-US" smtClean="0"/>
              <a:t>15</a:t>
            </a:fld>
            <a:endParaRPr lang="en-US"/>
          </a:p>
        </p:txBody>
      </p:sp>
    </p:spTree>
    <p:extLst>
      <p:ext uri="{BB962C8B-B14F-4D97-AF65-F5344CB8AC3E}">
        <p14:creationId xmlns:p14="http://schemas.microsoft.com/office/powerpoint/2010/main" val="162311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0E6F85-6220-421D-9203-84F526C4C605}" type="slidenum">
              <a:rPr lang="en-US" smtClean="0"/>
              <a:t>16</a:t>
            </a:fld>
            <a:endParaRPr lang="en-US"/>
          </a:p>
        </p:txBody>
      </p:sp>
    </p:spTree>
    <p:extLst>
      <p:ext uri="{BB962C8B-B14F-4D97-AF65-F5344CB8AC3E}">
        <p14:creationId xmlns:p14="http://schemas.microsoft.com/office/powerpoint/2010/main" val="162311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0E6F85-6220-421D-9203-84F526C4C605}" type="slidenum">
              <a:rPr lang="en-US" smtClean="0"/>
              <a:t>17</a:t>
            </a:fld>
            <a:endParaRPr lang="en-US"/>
          </a:p>
        </p:txBody>
      </p:sp>
    </p:spTree>
    <p:extLst>
      <p:ext uri="{BB962C8B-B14F-4D97-AF65-F5344CB8AC3E}">
        <p14:creationId xmlns:p14="http://schemas.microsoft.com/office/powerpoint/2010/main" val="1623119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8121AD-8518-1695-111E-C8CFF8A3D0D4}"/>
              </a:ext>
              <a:ext uri="{C183D7F6-B498-43B3-948B-1728B52AA6E4}">
                <adec:decorative xmlns:adec="http://schemas.microsoft.com/office/drawing/2017/decorative" val="1"/>
              </a:ext>
            </a:extLst>
          </p:cNvPr>
          <p:cNvGrpSpPr/>
          <p:nvPr userDrawn="1"/>
        </p:nvGrpSpPr>
        <p:grpSpPr>
          <a:xfrm>
            <a:off x="-4" y="0"/>
            <a:ext cx="12192004" cy="6858000"/>
            <a:chOff x="-4" y="0"/>
            <a:chExt cx="12192004" cy="6858000"/>
          </a:xfrm>
        </p:grpSpPr>
        <p:sp useBgFill="1">
          <p:nvSpPr>
            <p:cNvPr id="15" name="Rectangle 14">
              <a:extLst>
                <a:ext uri="{FF2B5EF4-FFF2-40B4-BE49-F238E27FC236}">
                  <a16:creationId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12D4F2-D8CF-48D7-8E93-9342D2AE3950}"/>
                </a:ext>
              </a:extLst>
            </p:cNvPr>
            <p:cNvSpPr/>
            <p:nvPr userDrawn="1"/>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954D1A4-E8FD-4E5A-A528-35498A356680}"/>
                </a:ext>
              </a:extLst>
            </p:cNvPr>
            <p:cNvSpPr/>
            <p:nvPr userDrawn="1"/>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20" name="Freeform: Shape 19">
              <a:extLst>
                <a:ext uri="{FF2B5EF4-FFF2-40B4-BE49-F238E27FC236}">
                  <a16:creationId xmlns:a16="http://schemas.microsoft.com/office/drawing/2014/main" id="{230DFABF-2A96-46EC-8C35-1C4A9D0A0739}"/>
                </a:ext>
              </a:extLst>
            </p:cNvPr>
            <p:cNvSpPr>
              <a:spLocks noChangeAspect="1"/>
            </p:cNvSpPr>
            <p:nvPr userDrawn="1"/>
          </p:nvSpPr>
          <p:spPr>
            <a:xfrm rot="16200000" flipH="1">
              <a:off x="3489960" y="822961"/>
              <a:ext cx="5212080" cy="5212080"/>
            </a:xfrm>
            <a:prstGeom prst="ellipse">
              <a:avLst/>
            </a:pr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Freeform: Shape 19">
            <a:extLst>
              <a:ext uri="{FF2B5EF4-FFF2-40B4-BE49-F238E27FC236}">
                <a16:creationId xmlns:a16="http://schemas.microsoft.com/office/drawing/2014/main" id="{9829D3BA-2CE1-52FA-09B7-96BDEAF530CE}"/>
              </a:ext>
              <a:ext uri="{C183D7F6-B498-43B3-948B-1728B52AA6E4}">
                <adec:decorative xmlns:adec="http://schemas.microsoft.com/office/drawing/2017/decorative" val="1"/>
              </a:ext>
            </a:extLst>
          </p:cNvPr>
          <p:cNvSpPr>
            <a:spLocks noChangeAspect="1"/>
          </p:cNvSpPr>
          <p:nvPr userDrawn="1"/>
        </p:nvSpPr>
        <p:spPr>
          <a:xfrm>
            <a:off x="3124200" y="459028"/>
            <a:ext cx="5943600" cy="5939944"/>
          </a:xfrm>
          <a:prstGeom prst="ellipse">
            <a:avLst/>
          </a:prstGeom>
          <a:gradFill flip="none" rotWithShape="1">
            <a:gsLst>
              <a:gs pos="7000">
                <a:schemeClr val="accent5">
                  <a:alpha val="30000"/>
                </a:schemeClr>
              </a:gs>
              <a:gs pos="100000">
                <a:schemeClr val="accent3">
                  <a:alpha val="2000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5BA1B2-362C-9BE1-25F7-1E3A86E2667F}"/>
              </a:ext>
            </a:extLst>
          </p:cNvPr>
          <p:cNvSpPr>
            <a:spLocks noGrp="1"/>
          </p:cNvSpPr>
          <p:nvPr>
            <p:ph type="title" hasCustomPrompt="1"/>
          </p:nvPr>
        </p:nvSpPr>
        <p:spPr>
          <a:xfrm>
            <a:off x="975360" y="1731702"/>
            <a:ext cx="10241280" cy="3394596"/>
          </a:xfrm>
        </p:spPr>
        <p:txBody>
          <a:bodyPr anchor="ctr" anchorCtr="0"/>
          <a:lstStyle>
            <a:lvl1pPr algn="ctr">
              <a:defRPr baseline="0"/>
            </a:lvl1pPr>
          </a:lstStyle>
          <a:p>
            <a:r>
              <a:rPr lang="en-US"/>
              <a:t>Click to add title</a:t>
            </a:r>
          </a:p>
        </p:txBody>
      </p:sp>
      <p:sp>
        <p:nvSpPr>
          <p:cNvPr id="3" name="Rectangle 2">
            <a:extLst>
              <a:ext uri="{FF2B5EF4-FFF2-40B4-BE49-F238E27FC236}">
                <a16:creationId xmlns:a16="http://schemas.microsoft.com/office/drawing/2014/main" id="{4253DD31-8C23-CEA0-7016-E263E3AE4D48}"/>
              </a:ext>
              <a:ext uri="{C183D7F6-B498-43B3-948B-1728B52AA6E4}">
                <adec:decorative xmlns:adec="http://schemas.microsoft.com/office/drawing/2017/decorative" val="1"/>
              </a:ext>
            </a:extLst>
          </p:cNvPr>
          <p:cNvSpPr/>
          <p:nvPr userDrawn="1"/>
        </p:nvSpPr>
        <p:spPr>
          <a:xfrm>
            <a:off x="1" y="6401228"/>
            <a:ext cx="12192000" cy="456772"/>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56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55AE4-15BD-0973-C4B2-C75B921659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3BF700-806E-064A-FF62-1DBD410F04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DA0A3C-4054-8473-CD81-474478DF7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C9A72-AE6B-A588-77D8-DD35B109EEF8}"/>
              </a:ext>
            </a:extLst>
          </p:cNvPr>
          <p:cNvSpPr>
            <a:spLocks noGrp="1"/>
          </p:cNvSpPr>
          <p:nvPr>
            <p:ph type="dt" sz="half" idx="10"/>
          </p:nvPr>
        </p:nvSpPr>
        <p:spPr/>
        <p:txBody>
          <a:bodyPr/>
          <a:lstStyle/>
          <a:p>
            <a:fld id="{61D5293E-6F44-495C-881E-A0D5E71B8290}" type="datetimeFigureOut">
              <a:rPr lang="en-US" smtClean="0"/>
              <a:t>7/9/2025</a:t>
            </a:fld>
            <a:endParaRPr lang="en-US"/>
          </a:p>
        </p:txBody>
      </p:sp>
      <p:sp>
        <p:nvSpPr>
          <p:cNvPr id="6" name="Footer Placeholder 5">
            <a:extLst>
              <a:ext uri="{FF2B5EF4-FFF2-40B4-BE49-F238E27FC236}">
                <a16:creationId xmlns:a16="http://schemas.microsoft.com/office/drawing/2014/main" id="{94EF8733-6632-5201-347F-47F7A058F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7A459-A212-3501-4EBA-28B0838C07A4}"/>
              </a:ext>
            </a:extLst>
          </p:cNvPr>
          <p:cNvSpPr>
            <a:spLocks noGrp="1"/>
          </p:cNvSpPr>
          <p:nvPr>
            <p:ph type="sldNum" sz="quarter" idx="12"/>
          </p:nvPr>
        </p:nvSpPr>
        <p:spPr/>
        <p:txBody>
          <a:bodyPr/>
          <a:lstStyle/>
          <a:p>
            <a:fld id="{7FA0977F-7B1D-43D0-89C6-FA38F4FE1F5A}" type="slidenum">
              <a:rPr lang="en-US" smtClean="0"/>
              <a:t>‹#›</a:t>
            </a:fld>
            <a:endParaRPr lang="en-US"/>
          </a:p>
        </p:txBody>
      </p:sp>
    </p:spTree>
    <p:extLst>
      <p:ext uri="{BB962C8B-B14F-4D97-AF65-F5344CB8AC3E}">
        <p14:creationId xmlns:p14="http://schemas.microsoft.com/office/powerpoint/2010/main" val="269039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916B-E031-9551-0ABA-2E5BDF81C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216D89-0D35-9432-77C6-7DB2084147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2D664-189B-2514-3D39-71BAAD6C78BF}"/>
              </a:ext>
            </a:extLst>
          </p:cNvPr>
          <p:cNvSpPr>
            <a:spLocks noGrp="1"/>
          </p:cNvSpPr>
          <p:nvPr>
            <p:ph type="dt" sz="half" idx="10"/>
          </p:nvPr>
        </p:nvSpPr>
        <p:spPr/>
        <p:txBody>
          <a:bodyPr/>
          <a:lstStyle/>
          <a:p>
            <a:fld id="{61D5293E-6F44-495C-881E-A0D5E71B8290}" type="datetimeFigureOut">
              <a:rPr lang="en-US" smtClean="0"/>
              <a:t>7/9/2025</a:t>
            </a:fld>
            <a:endParaRPr lang="en-US"/>
          </a:p>
        </p:txBody>
      </p:sp>
      <p:sp>
        <p:nvSpPr>
          <p:cNvPr id="5" name="Footer Placeholder 4">
            <a:extLst>
              <a:ext uri="{FF2B5EF4-FFF2-40B4-BE49-F238E27FC236}">
                <a16:creationId xmlns:a16="http://schemas.microsoft.com/office/drawing/2014/main" id="{EE03D80E-A595-35F5-33F8-55C6F265F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16206-872D-316B-CBF4-A54B1B06A84F}"/>
              </a:ext>
            </a:extLst>
          </p:cNvPr>
          <p:cNvSpPr>
            <a:spLocks noGrp="1"/>
          </p:cNvSpPr>
          <p:nvPr>
            <p:ph type="sldNum" sz="quarter" idx="12"/>
          </p:nvPr>
        </p:nvSpPr>
        <p:spPr/>
        <p:txBody>
          <a:bodyPr/>
          <a:lstStyle/>
          <a:p>
            <a:fld id="{7FA0977F-7B1D-43D0-89C6-FA38F4FE1F5A}" type="slidenum">
              <a:rPr lang="en-US" smtClean="0"/>
              <a:t>‹#›</a:t>
            </a:fld>
            <a:endParaRPr lang="en-US"/>
          </a:p>
        </p:txBody>
      </p:sp>
    </p:spTree>
    <p:extLst>
      <p:ext uri="{BB962C8B-B14F-4D97-AF65-F5344CB8AC3E}">
        <p14:creationId xmlns:p14="http://schemas.microsoft.com/office/powerpoint/2010/main" val="1417421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B3891-A509-DC66-D82E-A313BE43F9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B89491-561D-16C4-3976-23DE547F10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D3BC8-ABC8-C6ED-F4AB-700580C13925}"/>
              </a:ext>
            </a:extLst>
          </p:cNvPr>
          <p:cNvSpPr>
            <a:spLocks noGrp="1"/>
          </p:cNvSpPr>
          <p:nvPr>
            <p:ph type="dt" sz="half" idx="10"/>
          </p:nvPr>
        </p:nvSpPr>
        <p:spPr/>
        <p:txBody>
          <a:bodyPr/>
          <a:lstStyle/>
          <a:p>
            <a:fld id="{61D5293E-6F44-495C-881E-A0D5E71B8290}" type="datetimeFigureOut">
              <a:rPr lang="en-US" smtClean="0"/>
              <a:t>7/9/2025</a:t>
            </a:fld>
            <a:endParaRPr lang="en-US"/>
          </a:p>
        </p:txBody>
      </p:sp>
      <p:sp>
        <p:nvSpPr>
          <p:cNvPr id="5" name="Footer Placeholder 4">
            <a:extLst>
              <a:ext uri="{FF2B5EF4-FFF2-40B4-BE49-F238E27FC236}">
                <a16:creationId xmlns:a16="http://schemas.microsoft.com/office/drawing/2014/main" id="{5AE62361-8E41-4906-E3B8-705AD03FD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B6A1B-78BC-AD94-54D9-79BF13CFCD71}"/>
              </a:ext>
            </a:extLst>
          </p:cNvPr>
          <p:cNvSpPr>
            <a:spLocks noGrp="1"/>
          </p:cNvSpPr>
          <p:nvPr>
            <p:ph type="sldNum" sz="quarter" idx="12"/>
          </p:nvPr>
        </p:nvSpPr>
        <p:spPr/>
        <p:txBody>
          <a:bodyPr/>
          <a:lstStyle/>
          <a:p>
            <a:fld id="{7FA0977F-7B1D-43D0-89C6-FA38F4FE1F5A}" type="slidenum">
              <a:rPr lang="en-US" smtClean="0"/>
              <a:t>‹#›</a:t>
            </a:fld>
            <a:endParaRPr lang="en-US"/>
          </a:p>
        </p:txBody>
      </p:sp>
    </p:spTree>
    <p:extLst>
      <p:ext uri="{BB962C8B-B14F-4D97-AF65-F5344CB8AC3E}">
        <p14:creationId xmlns:p14="http://schemas.microsoft.com/office/powerpoint/2010/main" val="28500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EA15-E660-0769-22AB-18105792E9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498AED-DC6E-4417-027D-B5E7F9B0C8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679BC4-65CB-D2B9-270A-1F0ADFD0704D}"/>
              </a:ext>
            </a:extLst>
          </p:cNvPr>
          <p:cNvSpPr>
            <a:spLocks noGrp="1"/>
          </p:cNvSpPr>
          <p:nvPr>
            <p:ph type="dt" sz="half" idx="10"/>
          </p:nvPr>
        </p:nvSpPr>
        <p:spPr/>
        <p:txBody>
          <a:bodyPr/>
          <a:lstStyle/>
          <a:p>
            <a:fld id="{61D5293E-6F44-495C-881E-A0D5E71B8290}" type="datetimeFigureOut">
              <a:rPr lang="en-US" smtClean="0"/>
              <a:t>7/9/2025</a:t>
            </a:fld>
            <a:endParaRPr lang="en-US"/>
          </a:p>
        </p:txBody>
      </p:sp>
      <p:sp>
        <p:nvSpPr>
          <p:cNvPr id="5" name="Footer Placeholder 4">
            <a:extLst>
              <a:ext uri="{FF2B5EF4-FFF2-40B4-BE49-F238E27FC236}">
                <a16:creationId xmlns:a16="http://schemas.microsoft.com/office/drawing/2014/main" id="{01E83646-0D29-9BD5-855E-B4A616360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8AA92-F77B-EF66-9B9F-DE0CC5CC4818}"/>
              </a:ext>
            </a:extLst>
          </p:cNvPr>
          <p:cNvSpPr>
            <a:spLocks noGrp="1"/>
          </p:cNvSpPr>
          <p:nvPr>
            <p:ph type="sldNum" sz="quarter" idx="12"/>
          </p:nvPr>
        </p:nvSpPr>
        <p:spPr/>
        <p:txBody>
          <a:bodyPr/>
          <a:lstStyle/>
          <a:p>
            <a:fld id="{7FA0977F-7B1D-43D0-89C6-FA38F4FE1F5A}" type="slidenum">
              <a:rPr lang="en-US" smtClean="0"/>
              <a:t>‹#›</a:t>
            </a:fld>
            <a:endParaRPr lang="en-US"/>
          </a:p>
        </p:txBody>
      </p:sp>
    </p:spTree>
    <p:extLst>
      <p:ext uri="{BB962C8B-B14F-4D97-AF65-F5344CB8AC3E}">
        <p14:creationId xmlns:p14="http://schemas.microsoft.com/office/powerpoint/2010/main" val="123631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8E85-87C0-C862-F331-1EA7F1FD1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B16C53-389B-A17C-2308-D1B5E20D75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8BCBD-6911-B6C6-29E9-6AEF6543A5B8}"/>
              </a:ext>
            </a:extLst>
          </p:cNvPr>
          <p:cNvSpPr>
            <a:spLocks noGrp="1"/>
          </p:cNvSpPr>
          <p:nvPr>
            <p:ph type="dt" sz="half" idx="10"/>
          </p:nvPr>
        </p:nvSpPr>
        <p:spPr/>
        <p:txBody>
          <a:bodyPr/>
          <a:lstStyle/>
          <a:p>
            <a:fld id="{61D5293E-6F44-495C-881E-A0D5E71B8290}" type="datetimeFigureOut">
              <a:rPr lang="en-US" smtClean="0"/>
              <a:t>7/9/2025</a:t>
            </a:fld>
            <a:endParaRPr lang="en-US"/>
          </a:p>
        </p:txBody>
      </p:sp>
      <p:sp>
        <p:nvSpPr>
          <p:cNvPr id="5" name="Footer Placeholder 4">
            <a:extLst>
              <a:ext uri="{FF2B5EF4-FFF2-40B4-BE49-F238E27FC236}">
                <a16:creationId xmlns:a16="http://schemas.microsoft.com/office/drawing/2014/main" id="{C8CE6B92-19F4-25E4-B18F-502BE3CEB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DEB04-3D97-D671-FCD7-D75B31FD4018}"/>
              </a:ext>
            </a:extLst>
          </p:cNvPr>
          <p:cNvSpPr>
            <a:spLocks noGrp="1"/>
          </p:cNvSpPr>
          <p:nvPr>
            <p:ph type="sldNum" sz="quarter" idx="12"/>
          </p:nvPr>
        </p:nvSpPr>
        <p:spPr/>
        <p:txBody>
          <a:bodyPr/>
          <a:lstStyle/>
          <a:p>
            <a:fld id="{7FA0977F-7B1D-43D0-89C6-FA38F4FE1F5A}" type="slidenum">
              <a:rPr lang="en-US" smtClean="0"/>
              <a:t>‹#›</a:t>
            </a:fld>
            <a:endParaRPr lang="en-US"/>
          </a:p>
        </p:txBody>
      </p:sp>
    </p:spTree>
    <p:extLst>
      <p:ext uri="{BB962C8B-B14F-4D97-AF65-F5344CB8AC3E}">
        <p14:creationId xmlns:p14="http://schemas.microsoft.com/office/powerpoint/2010/main" val="305492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5D56-1EF3-74E1-557E-E730A05295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446259-A3A0-594D-2F6F-6C06DA6FCA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757B27-598F-F9CD-E463-F92BD3C19751}"/>
              </a:ext>
            </a:extLst>
          </p:cNvPr>
          <p:cNvSpPr>
            <a:spLocks noGrp="1"/>
          </p:cNvSpPr>
          <p:nvPr>
            <p:ph type="dt" sz="half" idx="10"/>
          </p:nvPr>
        </p:nvSpPr>
        <p:spPr/>
        <p:txBody>
          <a:bodyPr/>
          <a:lstStyle/>
          <a:p>
            <a:fld id="{61D5293E-6F44-495C-881E-A0D5E71B8290}" type="datetimeFigureOut">
              <a:rPr lang="en-US" smtClean="0"/>
              <a:t>7/9/2025</a:t>
            </a:fld>
            <a:endParaRPr lang="en-US"/>
          </a:p>
        </p:txBody>
      </p:sp>
      <p:sp>
        <p:nvSpPr>
          <p:cNvPr id="5" name="Footer Placeholder 4">
            <a:extLst>
              <a:ext uri="{FF2B5EF4-FFF2-40B4-BE49-F238E27FC236}">
                <a16:creationId xmlns:a16="http://schemas.microsoft.com/office/drawing/2014/main" id="{FE3B5FAD-8F5B-4FCC-01C1-3DBDC3831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72E04-4D64-5B46-9C48-5FAFEBA1922E}"/>
              </a:ext>
            </a:extLst>
          </p:cNvPr>
          <p:cNvSpPr>
            <a:spLocks noGrp="1"/>
          </p:cNvSpPr>
          <p:nvPr>
            <p:ph type="sldNum" sz="quarter" idx="12"/>
          </p:nvPr>
        </p:nvSpPr>
        <p:spPr/>
        <p:txBody>
          <a:bodyPr/>
          <a:lstStyle/>
          <a:p>
            <a:fld id="{7FA0977F-7B1D-43D0-89C6-FA38F4FE1F5A}" type="slidenum">
              <a:rPr lang="en-US" smtClean="0"/>
              <a:t>‹#›</a:t>
            </a:fld>
            <a:endParaRPr lang="en-US"/>
          </a:p>
        </p:txBody>
      </p:sp>
    </p:spTree>
    <p:extLst>
      <p:ext uri="{BB962C8B-B14F-4D97-AF65-F5344CB8AC3E}">
        <p14:creationId xmlns:p14="http://schemas.microsoft.com/office/powerpoint/2010/main" val="187241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055E0-6D95-A879-C3E5-3B10A2AF9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44B14D-A38C-1A6F-30DD-C504E92A97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EF5232-B0B6-48E1-9214-E7F93988A2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C0900A-63CC-03F8-2DF7-2B6FBA6AC423}"/>
              </a:ext>
            </a:extLst>
          </p:cNvPr>
          <p:cNvSpPr>
            <a:spLocks noGrp="1"/>
          </p:cNvSpPr>
          <p:nvPr>
            <p:ph type="dt" sz="half" idx="10"/>
          </p:nvPr>
        </p:nvSpPr>
        <p:spPr/>
        <p:txBody>
          <a:bodyPr/>
          <a:lstStyle/>
          <a:p>
            <a:fld id="{61D5293E-6F44-495C-881E-A0D5E71B8290}" type="datetimeFigureOut">
              <a:rPr lang="en-US" smtClean="0"/>
              <a:t>7/9/2025</a:t>
            </a:fld>
            <a:endParaRPr lang="en-US"/>
          </a:p>
        </p:txBody>
      </p:sp>
      <p:sp>
        <p:nvSpPr>
          <p:cNvPr id="6" name="Footer Placeholder 5">
            <a:extLst>
              <a:ext uri="{FF2B5EF4-FFF2-40B4-BE49-F238E27FC236}">
                <a16:creationId xmlns:a16="http://schemas.microsoft.com/office/drawing/2014/main" id="{3D763978-7F66-5E61-B7E3-7D4913D82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E6FDB-EFD6-39A9-ACE0-C5827B33FE44}"/>
              </a:ext>
            </a:extLst>
          </p:cNvPr>
          <p:cNvSpPr>
            <a:spLocks noGrp="1"/>
          </p:cNvSpPr>
          <p:nvPr>
            <p:ph type="sldNum" sz="quarter" idx="12"/>
          </p:nvPr>
        </p:nvSpPr>
        <p:spPr/>
        <p:txBody>
          <a:bodyPr/>
          <a:lstStyle/>
          <a:p>
            <a:fld id="{7FA0977F-7B1D-43D0-89C6-FA38F4FE1F5A}" type="slidenum">
              <a:rPr lang="en-US" smtClean="0"/>
              <a:t>‹#›</a:t>
            </a:fld>
            <a:endParaRPr lang="en-US"/>
          </a:p>
        </p:txBody>
      </p:sp>
    </p:spTree>
    <p:extLst>
      <p:ext uri="{BB962C8B-B14F-4D97-AF65-F5344CB8AC3E}">
        <p14:creationId xmlns:p14="http://schemas.microsoft.com/office/powerpoint/2010/main" val="421433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DBC7-AA2F-0489-B066-0B10C37B53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7677F-D25B-E555-B7B4-D6D11157F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A541BD-3DFB-F693-8E65-4EBE2D50FD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B13308-E1DA-0E1B-1254-A9C3366F58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AE2BD5-8F8A-1BE5-0DE6-C9402CD288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C3B81-804A-951E-7E91-2BA21D8B4DB4}"/>
              </a:ext>
            </a:extLst>
          </p:cNvPr>
          <p:cNvSpPr>
            <a:spLocks noGrp="1"/>
          </p:cNvSpPr>
          <p:nvPr>
            <p:ph type="dt" sz="half" idx="10"/>
          </p:nvPr>
        </p:nvSpPr>
        <p:spPr/>
        <p:txBody>
          <a:bodyPr/>
          <a:lstStyle/>
          <a:p>
            <a:fld id="{61D5293E-6F44-495C-881E-A0D5E71B8290}" type="datetimeFigureOut">
              <a:rPr lang="en-US" smtClean="0"/>
              <a:t>7/9/2025</a:t>
            </a:fld>
            <a:endParaRPr lang="en-US"/>
          </a:p>
        </p:txBody>
      </p:sp>
      <p:sp>
        <p:nvSpPr>
          <p:cNvPr id="8" name="Footer Placeholder 7">
            <a:extLst>
              <a:ext uri="{FF2B5EF4-FFF2-40B4-BE49-F238E27FC236}">
                <a16:creationId xmlns:a16="http://schemas.microsoft.com/office/drawing/2014/main" id="{9AA7E0C0-1657-5D84-C8C2-4B24C5AA09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35A4E1-1A58-C419-4013-3D5DA31E2C4F}"/>
              </a:ext>
            </a:extLst>
          </p:cNvPr>
          <p:cNvSpPr>
            <a:spLocks noGrp="1"/>
          </p:cNvSpPr>
          <p:nvPr>
            <p:ph type="sldNum" sz="quarter" idx="12"/>
          </p:nvPr>
        </p:nvSpPr>
        <p:spPr/>
        <p:txBody>
          <a:bodyPr/>
          <a:lstStyle/>
          <a:p>
            <a:fld id="{7FA0977F-7B1D-43D0-89C6-FA38F4FE1F5A}" type="slidenum">
              <a:rPr lang="en-US" smtClean="0"/>
              <a:t>‹#›</a:t>
            </a:fld>
            <a:endParaRPr lang="en-US"/>
          </a:p>
        </p:txBody>
      </p:sp>
    </p:spTree>
    <p:extLst>
      <p:ext uri="{BB962C8B-B14F-4D97-AF65-F5344CB8AC3E}">
        <p14:creationId xmlns:p14="http://schemas.microsoft.com/office/powerpoint/2010/main" val="146268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ACE5-2B76-0658-2D35-A033FE6129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E7F43F-3D02-1514-ED27-6B2497F4771E}"/>
              </a:ext>
            </a:extLst>
          </p:cNvPr>
          <p:cNvSpPr>
            <a:spLocks noGrp="1"/>
          </p:cNvSpPr>
          <p:nvPr>
            <p:ph type="dt" sz="half" idx="10"/>
          </p:nvPr>
        </p:nvSpPr>
        <p:spPr/>
        <p:txBody>
          <a:bodyPr/>
          <a:lstStyle/>
          <a:p>
            <a:fld id="{61D5293E-6F44-495C-881E-A0D5E71B8290}" type="datetimeFigureOut">
              <a:rPr lang="en-US" smtClean="0"/>
              <a:t>7/9/2025</a:t>
            </a:fld>
            <a:endParaRPr lang="en-US"/>
          </a:p>
        </p:txBody>
      </p:sp>
      <p:sp>
        <p:nvSpPr>
          <p:cNvPr id="4" name="Footer Placeholder 3">
            <a:extLst>
              <a:ext uri="{FF2B5EF4-FFF2-40B4-BE49-F238E27FC236}">
                <a16:creationId xmlns:a16="http://schemas.microsoft.com/office/drawing/2014/main" id="{CE0BDB3E-0D51-881E-7BA4-AB8E858F02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021D62-2924-5EEC-6597-0E067E30F931}"/>
              </a:ext>
            </a:extLst>
          </p:cNvPr>
          <p:cNvSpPr>
            <a:spLocks noGrp="1"/>
          </p:cNvSpPr>
          <p:nvPr>
            <p:ph type="sldNum" sz="quarter" idx="12"/>
          </p:nvPr>
        </p:nvSpPr>
        <p:spPr/>
        <p:txBody>
          <a:bodyPr/>
          <a:lstStyle/>
          <a:p>
            <a:fld id="{7FA0977F-7B1D-43D0-89C6-FA38F4FE1F5A}" type="slidenum">
              <a:rPr lang="en-US" smtClean="0"/>
              <a:t>‹#›</a:t>
            </a:fld>
            <a:endParaRPr lang="en-US"/>
          </a:p>
        </p:txBody>
      </p:sp>
    </p:spTree>
    <p:extLst>
      <p:ext uri="{BB962C8B-B14F-4D97-AF65-F5344CB8AC3E}">
        <p14:creationId xmlns:p14="http://schemas.microsoft.com/office/powerpoint/2010/main" val="211736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E3BCB-A280-B799-FBB9-52E294D5C581}"/>
              </a:ext>
            </a:extLst>
          </p:cNvPr>
          <p:cNvSpPr>
            <a:spLocks noGrp="1"/>
          </p:cNvSpPr>
          <p:nvPr>
            <p:ph type="dt" sz="half" idx="10"/>
          </p:nvPr>
        </p:nvSpPr>
        <p:spPr/>
        <p:txBody>
          <a:bodyPr/>
          <a:lstStyle/>
          <a:p>
            <a:fld id="{61D5293E-6F44-495C-881E-A0D5E71B8290}" type="datetimeFigureOut">
              <a:rPr lang="en-US" smtClean="0"/>
              <a:t>7/9/2025</a:t>
            </a:fld>
            <a:endParaRPr lang="en-US"/>
          </a:p>
        </p:txBody>
      </p:sp>
      <p:sp>
        <p:nvSpPr>
          <p:cNvPr id="3" name="Footer Placeholder 2">
            <a:extLst>
              <a:ext uri="{FF2B5EF4-FFF2-40B4-BE49-F238E27FC236}">
                <a16:creationId xmlns:a16="http://schemas.microsoft.com/office/drawing/2014/main" id="{39D5C7BA-B1D2-124D-632D-7B2493E753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33F5EC-EA2F-19BF-3DBC-093E16314164}"/>
              </a:ext>
            </a:extLst>
          </p:cNvPr>
          <p:cNvSpPr>
            <a:spLocks noGrp="1"/>
          </p:cNvSpPr>
          <p:nvPr>
            <p:ph type="sldNum" sz="quarter" idx="12"/>
          </p:nvPr>
        </p:nvSpPr>
        <p:spPr/>
        <p:txBody>
          <a:bodyPr/>
          <a:lstStyle/>
          <a:p>
            <a:fld id="{7FA0977F-7B1D-43D0-89C6-FA38F4FE1F5A}" type="slidenum">
              <a:rPr lang="en-US" smtClean="0"/>
              <a:t>‹#›</a:t>
            </a:fld>
            <a:endParaRPr lang="en-US"/>
          </a:p>
        </p:txBody>
      </p:sp>
    </p:spTree>
    <p:extLst>
      <p:ext uri="{BB962C8B-B14F-4D97-AF65-F5344CB8AC3E}">
        <p14:creationId xmlns:p14="http://schemas.microsoft.com/office/powerpoint/2010/main" val="258874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6709-D79E-5AC8-EAFD-32B1B65A3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3465B8-BAA1-E1EF-05C0-607166236D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0EDCF2-4AF9-CD3B-4CF3-31378D9B4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35362D-3650-0FC5-DEB3-7638484D891D}"/>
              </a:ext>
            </a:extLst>
          </p:cNvPr>
          <p:cNvSpPr>
            <a:spLocks noGrp="1"/>
          </p:cNvSpPr>
          <p:nvPr>
            <p:ph type="dt" sz="half" idx="10"/>
          </p:nvPr>
        </p:nvSpPr>
        <p:spPr/>
        <p:txBody>
          <a:bodyPr/>
          <a:lstStyle/>
          <a:p>
            <a:fld id="{61D5293E-6F44-495C-881E-A0D5E71B8290}" type="datetimeFigureOut">
              <a:rPr lang="en-US" smtClean="0"/>
              <a:t>7/9/2025</a:t>
            </a:fld>
            <a:endParaRPr lang="en-US"/>
          </a:p>
        </p:txBody>
      </p:sp>
      <p:sp>
        <p:nvSpPr>
          <p:cNvPr id="6" name="Footer Placeholder 5">
            <a:extLst>
              <a:ext uri="{FF2B5EF4-FFF2-40B4-BE49-F238E27FC236}">
                <a16:creationId xmlns:a16="http://schemas.microsoft.com/office/drawing/2014/main" id="{1D250077-0BAE-8F87-27DA-0B50E9303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F6448-F828-88D0-4545-06B5F609A1B9}"/>
              </a:ext>
            </a:extLst>
          </p:cNvPr>
          <p:cNvSpPr>
            <a:spLocks noGrp="1"/>
          </p:cNvSpPr>
          <p:nvPr>
            <p:ph type="sldNum" sz="quarter" idx="12"/>
          </p:nvPr>
        </p:nvSpPr>
        <p:spPr/>
        <p:txBody>
          <a:bodyPr/>
          <a:lstStyle/>
          <a:p>
            <a:fld id="{7FA0977F-7B1D-43D0-89C6-FA38F4FE1F5A}" type="slidenum">
              <a:rPr lang="en-US" smtClean="0"/>
              <a:t>‹#›</a:t>
            </a:fld>
            <a:endParaRPr lang="en-US"/>
          </a:p>
        </p:txBody>
      </p:sp>
    </p:spTree>
    <p:extLst>
      <p:ext uri="{BB962C8B-B14F-4D97-AF65-F5344CB8AC3E}">
        <p14:creationId xmlns:p14="http://schemas.microsoft.com/office/powerpoint/2010/main" val="12618451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A52EA-A8CF-CBA1-3A86-1FEE82EB8B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01857D-5162-1060-2C8F-BC72AA64C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0EA7D-24D1-8DF2-2E8E-D1AFD9F6EF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71C328-1EB7-4DEC-BF2E-756CA1BB6B33}" type="datetimeFigureOut">
              <a:rPr lang="en-US" smtClean="0"/>
              <a:t>7/9/2025</a:t>
            </a:fld>
            <a:endParaRPr lang="en-US"/>
          </a:p>
        </p:txBody>
      </p:sp>
      <p:sp>
        <p:nvSpPr>
          <p:cNvPr id="5" name="Footer Placeholder 4">
            <a:extLst>
              <a:ext uri="{FF2B5EF4-FFF2-40B4-BE49-F238E27FC236}">
                <a16:creationId xmlns:a16="http://schemas.microsoft.com/office/drawing/2014/main" id="{B40C2987-E1A6-8870-B119-40163BF1F4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CEC9071-4988-F8EA-EBA7-F82B010701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90D960-8CE3-42F2-BD75-3D59525810C6}" type="slidenum">
              <a:rPr lang="en-US" smtClean="0"/>
              <a:t>‹#›</a:t>
            </a:fld>
            <a:endParaRPr lang="en-US"/>
          </a:p>
        </p:txBody>
      </p:sp>
    </p:spTree>
    <p:extLst>
      <p:ext uri="{BB962C8B-B14F-4D97-AF65-F5344CB8AC3E}">
        <p14:creationId xmlns:p14="http://schemas.microsoft.com/office/powerpoint/2010/main" val="847074656"/>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0A620C-D985-4E39-6FEF-A3A0588A6E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FEA88F-92A1-FD5E-9723-E1E01A02C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57D71-6383-4441-312C-CB426FBD7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71C328-1EB7-4DEC-BF2E-756CA1BB6B33}" type="datetimeFigureOut">
              <a:rPr lang="en-US" smtClean="0"/>
              <a:t>7/9/2025</a:t>
            </a:fld>
            <a:endParaRPr lang="en-US"/>
          </a:p>
        </p:txBody>
      </p:sp>
      <p:sp>
        <p:nvSpPr>
          <p:cNvPr id="5" name="Footer Placeholder 4">
            <a:extLst>
              <a:ext uri="{FF2B5EF4-FFF2-40B4-BE49-F238E27FC236}">
                <a16:creationId xmlns:a16="http://schemas.microsoft.com/office/drawing/2014/main" id="{403D1898-70E8-DC3A-97FB-69027A1539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FB756D-04DF-4345-62F5-0F9D8943F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90D960-8CE3-42F2-BD75-3D59525810C6}" type="slidenum">
              <a:rPr lang="en-US" smtClean="0"/>
              <a:t>‹#›</a:t>
            </a:fld>
            <a:endParaRPr lang="en-US"/>
          </a:p>
        </p:txBody>
      </p:sp>
    </p:spTree>
    <p:extLst>
      <p:ext uri="{BB962C8B-B14F-4D97-AF65-F5344CB8AC3E}">
        <p14:creationId xmlns:p14="http://schemas.microsoft.com/office/powerpoint/2010/main" val="22435844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batchekn@udmercy.ed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0E0F0A-3BC6-A4BF-0161-DCE0CBC0C609}"/>
              </a:ext>
            </a:extLst>
          </p:cNvPr>
          <p:cNvSpPr>
            <a:spLocks noGrp="1"/>
          </p:cNvSpPr>
          <p:nvPr>
            <p:ph type="title"/>
          </p:nvPr>
        </p:nvSpPr>
        <p:spPr>
          <a:xfrm>
            <a:off x="1127208" y="857251"/>
            <a:ext cx="4747280" cy="3098061"/>
          </a:xfrm>
        </p:spPr>
        <p:txBody>
          <a:bodyPr vert="horz" lIns="91440" tIns="45720" rIns="91440" bIns="45720" rtlCol="0" anchor="b">
            <a:normAutofit/>
          </a:bodyPr>
          <a:lstStyle/>
          <a:p>
            <a:pPr algn="l"/>
            <a:r>
              <a:rPr lang="en-US" sz="3000" b="1" kern="1200" dirty="0">
                <a:solidFill>
                  <a:srgbClr val="FFFFFF"/>
                </a:solidFill>
                <a:latin typeface="+mj-lt"/>
                <a:ea typeface="+mj-ea"/>
                <a:cs typeface="+mj-cs"/>
              </a:rPr>
              <a:t>Sharing Our Stories -</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Alumni Engagement</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by </a:t>
            </a:r>
            <a:br>
              <a:rPr lang="en-US" sz="3000" b="1" kern="1200" dirty="0">
                <a:solidFill>
                  <a:srgbClr val="FFFFFF"/>
                </a:solidFill>
                <a:latin typeface="+mj-lt"/>
                <a:ea typeface="+mj-ea"/>
                <a:cs typeface="+mj-cs"/>
              </a:rPr>
            </a:br>
            <a:r>
              <a:rPr lang="en-US" sz="3000" b="1" kern="1200" dirty="0">
                <a:solidFill>
                  <a:srgbClr val="FFFFFF"/>
                </a:solidFill>
                <a:latin typeface="+mj-lt"/>
                <a:ea typeface="+mj-ea"/>
                <a:cs typeface="+mj-cs"/>
              </a:rPr>
              <a:t>Kimberly Batchelor Davis</a:t>
            </a:r>
            <a:br>
              <a:rPr lang="en-US" sz="3000" b="1" kern="1200" dirty="0">
                <a:solidFill>
                  <a:srgbClr val="FFFFFF"/>
                </a:solidFill>
                <a:latin typeface="+mj-lt"/>
                <a:ea typeface="+mj-ea"/>
                <a:cs typeface="+mj-cs"/>
              </a:rPr>
            </a:br>
            <a:br>
              <a:rPr lang="en-US" sz="3000" b="1" kern="1200" dirty="0">
                <a:solidFill>
                  <a:srgbClr val="FFFFFF"/>
                </a:solidFill>
                <a:latin typeface="+mj-lt"/>
                <a:ea typeface="+mj-ea"/>
                <a:cs typeface="+mj-cs"/>
              </a:rPr>
            </a:br>
            <a:endParaRPr lang="en-US" sz="3000" b="1" kern="1200" dirty="0">
              <a:solidFill>
                <a:srgbClr val="FFFFFF"/>
              </a:solidFill>
              <a:latin typeface="+mj-lt"/>
              <a:ea typeface="+mj-ea"/>
              <a:cs typeface="+mj-cs"/>
            </a:endParaRPr>
          </a:p>
        </p:txBody>
      </p:sp>
      <p:sp>
        <p:nvSpPr>
          <p:cNvPr id="32" name="Rectangle 31">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hone with red text&#10;&#10;Description automatically generated">
            <a:extLst>
              <a:ext uri="{FF2B5EF4-FFF2-40B4-BE49-F238E27FC236}">
                <a16:creationId xmlns:a16="http://schemas.microsoft.com/office/drawing/2014/main" id="{EE3153E7-5BFB-F124-0166-153C07B64DD6}"/>
              </a:ext>
            </a:extLst>
          </p:cNvPr>
          <p:cNvPicPr>
            <a:picLocks noChangeAspect="1"/>
          </p:cNvPicPr>
          <p:nvPr/>
        </p:nvPicPr>
        <p:blipFill>
          <a:blip r:embed="rId3"/>
          <a:stretch>
            <a:fillRect/>
          </a:stretch>
        </p:blipFill>
        <p:spPr>
          <a:xfrm>
            <a:off x="6920559" y="2722826"/>
            <a:ext cx="3737164" cy="1426635"/>
          </a:xfrm>
          <a:prstGeom prst="rect">
            <a:avLst/>
          </a:prstGeom>
        </p:spPr>
      </p:pic>
    </p:spTree>
    <p:extLst>
      <p:ext uri="{BB962C8B-B14F-4D97-AF65-F5344CB8AC3E}">
        <p14:creationId xmlns:p14="http://schemas.microsoft.com/office/powerpoint/2010/main" val="3060455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tie&#10;&#10;AI-generated content may be incorrect.">
            <a:extLst>
              <a:ext uri="{FF2B5EF4-FFF2-40B4-BE49-F238E27FC236}">
                <a16:creationId xmlns:a16="http://schemas.microsoft.com/office/drawing/2014/main" id="{8DB3DBA9-A63C-9BDD-5C7D-8DC31618A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167" y="229185"/>
            <a:ext cx="5580992" cy="6201103"/>
          </a:xfrm>
          <a:prstGeom prst="rect">
            <a:avLst/>
          </a:prstGeom>
        </p:spPr>
      </p:pic>
      <p:pic>
        <p:nvPicPr>
          <p:cNvPr id="2" name="Picture 1" descr="A phone with red text&#10;&#10;AI-generated content may be incorrect.">
            <a:extLst>
              <a:ext uri="{FF2B5EF4-FFF2-40B4-BE49-F238E27FC236}">
                <a16:creationId xmlns:a16="http://schemas.microsoft.com/office/drawing/2014/main" id="{A8F62B03-03FB-4F4D-89E7-5D96C4429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777" y="5767393"/>
            <a:ext cx="2256551" cy="861422"/>
          </a:xfrm>
          <a:prstGeom prst="rect">
            <a:avLst/>
          </a:prstGeom>
        </p:spPr>
      </p:pic>
    </p:spTree>
    <p:extLst>
      <p:ext uri="{BB962C8B-B14F-4D97-AF65-F5344CB8AC3E}">
        <p14:creationId xmlns:p14="http://schemas.microsoft.com/office/powerpoint/2010/main" val="263178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AI-generated content may be incorrect.">
            <a:extLst>
              <a:ext uri="{FF2B5EF4-FFF2-40B4-BE49-F238E27FC236}">
                <a16:creationId xmlns:a16="http://schemas.microsoft.com/office/drawing/2014/main" id="{FE39D508-4623-F823-7C3E-3FB5318EF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2007" y="397115"/>
            <a:ext cx="5827986" cy="6216520"/>
          </a:xfrm>
          <a:prstGeom prst="rect">
            <a:avLst/>
          </a:prstGeom>
        </p:spPr>
      </p:pic>
      <p:pic>
        <p:nvPicPr>
          <p:cNvPr id="2" name="Picture 1" descr="A phone with red text&#10;&#10;AI-generated content may be incorrect.">
            <a:extLst>
              <a:ext uri="{FF2B5EF4-FFF2-40B4-BE49-F238E27FC236}">
                <a16:creationId xmlns:a16="http://schemas.microsoft.com/office/drawing/2014/main" id="{912B1D50-4634-D229-FEA7-4D8C08156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454" y="5752213"/>
            <a:ext cx="2256551" cy="861422"/>
          </a:xfrm>
          <a:prstGeom prst="rect">
            <a:avLst/>
          </a:prstGeom>
        </p:spPr>
      </p:pic>
    </p:spTree>
    <p:extLst>
      <p:ext uri="{BB962C8B-B14F-4D97-AF65-F5344CB8AC3E}">
        <p14:creationId xmlns:p14="http://schemas.microsoft.com/office/powerpoint/2010/main" val="393207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AI-generated content may be incorrect.">
            <a:extLst>
              <a:ext uri="{FF2B5EF4-FFF2-40B4-BE49-F238E27FC236}">
                <a16:creationId xmlns:a16="http://schemas.microsoft.com/office/drawing/2014/main" id="{D9A16340-6E7A-271B-7939-EE76AE534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650" y="451945"/>
            <a:ext cx="5662224" cy="6185337"/>
          </a:xfrm>
          <a:prstGeom prst="rect">
            <a:avLst/>
          </a:prstGeom>
        </p:spPr>
      </p:pic>
      <p:pic>
        <p:nvPicPr>
          <p:cNvPr id="2" name="Picture 1" descr="A phone with red text&#10;&#10;AI-generated content may be incorrect.">
            <a:extLst>
              <a:ext uri="{FF2B5EF4-FFF2-40B4-BE49-F238E27FC236}">
                <a16:creationId xmlns:a16="http://schemas.microsoft.com/office/drawing/2014/main" id="{2362D97A-7FCE-F61C-7C13-A3F75ADA7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943" y="5775860"/>
            <a:ext cx="2256551" cy="861422"/>
          </a:xfrm>
          <a:prstGeom prst="rect">
            <a:avLst/>
          </a:prstGeom>
        </p:spPr>
      </p:pic>
    </p:spTree>
    <p:extLst>
      <p:ext uri="{BB962C8B-B14F-4D97-AF65-F5344CB8AC3E}">
        <p14:creationId xmlns:p14="http://schemas.microsoft.com/office/powerpoint/2010/main" val="175390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6F5936-75CE-EADC-EB2E-732D3710828F}"/>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5A6E59A-C747-2C07-C374-D315100F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63E35B-76D4-0507-3E82-E509FE08B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6D592419-5A71-30C4-7029-AEC352FA0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group of people posing for a photo&#10;&#10;AI-generated content may be incorrect.">
            <a:extLst>
              <a:ext uri="{FF2B5EF4-FFF2-40B4-BE49-F238E27FC236}">
                <a16:creationId xmlns:a16="http://schemas.microsoft.com/office/drawing/2014/main" id="{6321F9A4-8421-2570-F3A3-541F94984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655" y="0"/>
            <a:ext cx="9795641" cy="6858000"/>
          </a:xfrm>
          <a:prstGeom prst="rect">
            <a:avLst/>
          </a:prstGeom>
        </p:spPr>
      </p:pic>
    </p:spTree>
    <p:extLst>
      <p:ext uri="{BB962C8B-B14F-4D97-AF65-F5344CB8AC3E}">
        <p14:creationId xmlns:p14="http://schemas.microsoft.com/office/powerpoint/2010/main" val="1004216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E0F0A-3BC6-A4BF-0161-DCE0CBC0C609}"/>
              </a:ext>
            </a:extLst>
          </p:cNvPr>
          <p:cNvSpPr>
            <a:spLocks noGrp="1"/>
          </p:cNvSpPr>
          <p:nvPr>
            <p:ph type="title"/>
          </p:nvPr>
        </p:nvSpPr>
        <p:spPr>
          <a:xfrm>
            <a:off x="1127208" y="1429407"/>
            <a:ext cx="4747280" cy="2720053"/>
          </a:xfrm>
        </p:spPr>
        <p:txBody>
          <a:bodyPr vert="horz" lIns="91440" tIns="45720" rIns="91440" bIns="45720" rtlCol="0" anchor="b">
            <a:normAutofit/>
          </a:bodyPr>
          <a:lstStyle/>
          <a:p>
            <a:pPr algn="l"/>
            <a:r>
              <a:rPr lang="en-US" sz="1600" dirty="0">
                <a:solidFill>
                  <a:schemeClr val="bg1"/>
                </a:solidFill>
              </a:rPr>
              <a:t>Practical Tips for Effective Storytelling</a:t>
            </a:r>
            <a:br>
              <a:rPr lang="en-US" sz="1600" dirty="0">
                <a:solidFill>
                  <a:schemeClr val="bg1"/>
                </a:solidFill>
              </a:rPr>
            </a:br>
            <a:br>
              <a:rPr lang="en-US" sz="1600" dirty="0">
                <a:solidFill>
                  <a:schemeClr val="bg1"/>
                </a:solidFill>
              </a:rPr>
            </a:br>
            <a:r>
              <a:rPr lang="en-US" sz="1600" dirty="0">
                <a:solidFill>
                  <a:schemeClr val="bg1"/>
                </a:solidFill>
              </a:rPr>
              <a:t>Keep it authentic (use your voice)</a:t>
            </a:r>
            <a:br>
              <a:rPr lang="en-US" sz="1600" dirty="0">
                <a:solidFill>
                  <a:schemeClr val="bg1"/>
                </a:solidFill>
              </a:rPr>
            </a:br>
            <a:br>
              <a:rPr lang="en-US" sz="1600" dirty="0">
                <a:solidFill>
                  <a:schemeClr val="bg1"/>
                </a:solidFill>
              </a:rPr>
            </a:br>
            <a:r>
              <a:rPr lang="en-US" sz="1600" dirty="0">
                <a:solidFill>
                  <a:schemeClr val="bg1"/>
                </a:solidFill>
              </a:rPr>
              <a:t>Focus on transformation (before/after narratives)</a:t>
            </a:r>
            <a:br>
              <a:rPr lang="en-US" sz="1600" dirty="0">
                <a:solidFill>
                  <a:schemeClr val="bg1"/>
                </a:solidFill>
              </a:rPr>
            </a:br>
            <a:br>
              <a:rPr lang="en-US" sz="1600" dirty="0">
                <a:solidFill>
                  <a:schemeClr val="bg1"/>
                </a:solidFill>
              </a:rPr>
            </a:br>
            <a:r>
              <a:rPr lang="en-US" sz="1600" dirty="0">
                <a:solidFill>
                  <a:schemeClr val="bg1"/>
                </a:solidFill>
              </a:rPr>
              <a:t>Use visuals (photos, short video clips)</a:t>
            </a:r>
            <a:br>
              <a:rPr lang="en-US" sz="1600" dirty="0">
                <a:solidFill>
                  <a:schemeClr val="bg1"/>
                </a:solidFill>
              </a:rPr>
            </a:br>
            <a:br>
              <a:rPr lang="en-US" sz="1600" dirty="0">
                <a:solidFill>
                  <a:schemeClr val="bg1"/>
                </a:solidFill>
              </a:rPr>
            </a:br>
            <a:r>
              <a:rPr lang="en-US" sz="1600" dirty="0">
                <a:solidFill>
                  <a:schemeClr val="bg1"/>
                </a:solidFill>
              </a:rPr>
              <a:t>Know your audience: tailor your stories to resonate with your specific groups</a:t>
            </a:r>
            <a:endParaRPr lang="en-US" sz="4100" b="1" kern="1200" dirty="0">
              <a:solidFill>
                <a:schemeClr val="bg1"/>
              </a:solidFill>
              <a:latin typeface="+mj-lt"/>
              <a:ea typeface="+mj-ea"/>
              <a:cs typeface="+mj-cs"/>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hone with red text&#10;&#10;Description automatically generated">
            <a:extLst>
              <a:ext uri="{FF2B5EF4-FFF2-40B4-BE49-F238E27FC236}">
                <a16:creationId xmlns:a16="http://schemas.microsoft.com/office/drawing/2014/main" id="{EE3153E7-5BFB-F124-0166-153C07B64DD6}"/>
              </a:ext>
            </a:extLst>
          </p:cNvPr>
          <p:cNvPicPr>
            <a:picLocks noChangeAspect="1"/>
          </p:cNvPicPr>
          <p:nvPr/>
        </p:nvPicPr>
        <p:blipFill>
          <a:blip r:embed="rId3"/>
          <a:stretch>
            <a:fillRect/>
          </a:stretch>
        </p:blipFill>
        <p:spPr>
          <a:xfrm>
            <a:off x="6920559" y="2722826"/>
            <a:ext cx="3737164" cy="1426635"/>
          </a:xfrm>
          <a:prstGeom prst="rect">
            <a:avLst/>
          </a:prstGeom>
        </p:spPr>
      </p:pic>
    </p:spTree>
    <p:extLst>
      <p:ext uri="{BB962C8B-B14F-4D97-AF65-F5344CB8AC3E}">
        <p14:creationId xmlns:p14="http://schemas.microsoft.com/office/powerpoint/2010/main" val="423918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E0F0A-3BC6-A4BF-0161-DCE0CBC0C609}"/>
              </a:ext>
            </a:extLst>
          </p:cNvPr>
          <p:cNvSpPr>
            <a:spLocks noGrp="1"/>
          </p:cNvSpPr>
          <p:nvPr>
            <p:ph type="title"/>
          </p:nvPr>
        </p:nvSpPr>
        <p:spPr>
          <a:xfrm>
            <a:off x="1154281" y="1062544"/>
            <a:ext cx="4747280" cy="3767300"/>
          </a:xfrm>
        </p:spPr>
        <p:txBody>
          <a:bodyPr vert="horz" lIns="91440" tIns="45720" rIns="91440" bIns="45720" rtlCol="0" anchor="b">
            <a:normAutofit/>
          </a:bodyPr>
          <a:lstStyle/>
          <a:p>
            <a:pPr algn="l"/>
            <a:r>
              <a:rPr lang="en-US" sz="1600" dirty="0">
                <a:solidFill>
                  <a:schemeClr val="bg1"/>
                </a:solidFill>
              </a:rPr>
              <a:t>Channels to Share Your Stories</a:t>
            </a:r>
            <a:br>
              <a:rPr lang="en-US" sz="1600" dirty="0">
                <a:solidFill>
                  <a:schemeClr val="bg1"/>
                </a:solidFill>
              </a:rPr>
            </a:br>
            <a:br>
              <a:rPr lang="en-US" sz="1600" dirty="0">
                <a:solidFill>
                  <a:schemeClr val="bg1"/>
                </a:solidFill>
              </a:rPr>
            </a:br>
            <a:r>
              <a:rPr lang="en-US" sz="1600" dirty="0">
                <a:solidFill>
                  <a:schemeClr val="bg1"/>
                </a:solidFill>
              </a:rPr>
              <a:t>Email Newsletters</a:t>
            </a:r>
            <a:br>
              <a:rPr lang="en-US" sz="1600" dirty="0">
                <a:solidFill>
                  <a:schemeClr val="bg1"/>
                </a:solidFill>
              </a:rPr>
            </a:br>
            <a:br>
              <a:rPr lang="en-US" sz="1600" dirty="0">
                <a:solidFill>
                  <a:schemeClr val="bg1"/>
                </a:solidFill>
              </a:rPr>
            </a:br>
            <a:r>
              <a:rPr lang="en-US" sz="1600" dirty="0">
                <a:solidFill>
                  <a:schemeClr val="bg1"/>
                </a:solidFill>
              </a:rPr>
              <a:t>Alumni Magazines</a:t>
            </a:r>
            <a:br>
              <a:rPr lang="en-US" sz="1600" dirty="0">
                <a:solidFill>
                  <a:schemeClr val="bg1"/>
                </a:solidFill>
              </a:rPr>
            </a:br>
            <a:br>
              <a:rPr lang="en-US" sz="1600" dirty="0">
                <a:solidFill>
                  <a:schemeClr val="bg1"/>
                </a:solidFill>
              </a:rPr>
            </a:br>
            <a:r>
              <a:rPr lang="en-US" sz="1600" dirty="0">
                <a:solidFill>
                  <a:schemeClr val="bg1"/>
                </a:solidFill>
              </a:rPr>
              <a:t>Social Media (LinkedIn)</a:t>
            </a:r>
            <a:br>
              <a:rPr lang="en-US" sz="1600" dirty="0">
                <a:solidFill>
                  <a:schemeClr val="bg1"/>
                </a:solidFill>
              </a:rPr>
            </a:br>
            <a:br>
              <a:rPr lang="en-US" sz="1600" dirty="0">
                <a:solidFill>
                  <a:schemeClr val="bg1"/>
                </a:solidFill>
              </a:rPr>
            </a:br>
            <a:r>
              <a:rPr lang="en-US" sz="1600" dirty="0">
                <a:solidFill>
                  <a:schemeClr val="bg1"/>
                </a:solidFill>
              </a:rPr>
              <a:t>Events (Live storytelling or testimonials)</a:t>
            </a:r>
            <a:br>
              <a:rPr lang="en-US" sz="1600" dirty="0">
                <a:solidFill>
                  <a:schemeClr val="bg1"/>
                </a:solidFill>
              </a:rPr>
            </a:br>
            <a:br>
              <a:rPr lang="en-US" sz="1600" dirty="0">
                <a:solidFill>
                  <a:schemeClr val="bg1"/>
                </a:solidFill>
              </a:rPr>
            </a:br>
            <a:r>
              <a:rPr lang="en-US" sz="1600" dirty="0">
                <a:solidFill>
                  <a:schemeClr val="bg1"/>
                </a:solidFill>
              </a:rPr>
              <a:t>Thank you communications (make them personal and story based)</a:t>
            </a:r>
            <a:br>
              <a:rPr lang="en-US" sz="1600" dirty="0">
                <a:solidFill>
                  <a:schemeClr val="bg1"/>
                </a:solidFill>
              </a:rPr>
            </a:br>
            <a:endParaRPr lang="en-US" sz="4100" b="1" kern="1200" dirty="0">
              <a:solidFill>
                <a:schemeClr val="bg1"/>
              </a:solidFill>
              <a:latin typeface="+mj-lt"/>
              <a:ea typeface="+mj-ea"/>
              <a:cs typeface="+mj-cs"/>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hone with red text&#10;&#10;Description automatically generated">
            <a:extLst>
              <a:ext uri="{FF2B5EF4-FFF2-40B4-BE49-F238E27FC236}">
                <a16:creationId xmlns:a16="http://schemas.microsoft.com/office/drawing/2014/main" id="{EE3153E7-5BFB-F124-0166-153C07B64DD6}"/>
              </a:ext>
            </a:extLst>
          </p:cNvPr>
          <p:cNvPicPr>
            <a:picLocks noChangeAspect="1"/>
          </p:cNvPicPr>
          <p:nvPr/>
        </p:nvPicPr>
        <p:blipFill>
          <a:blip r:embed="rId3"/>
          <a:stretch>
            <a:fillRect/>
          </a:stretch>
        </p:blipFill>
        <p:spPr>
          <a:xfrm>
            <a:off x="6920559" y="2722826"/>
            <a:ext cx="3737164" cy="1426635"/>
          </a:xfrm>
          <a:prstGeom prst="rect">
            <a:avLst/>
          </a:prstGeom>
        </p:spPr>
      </p:pic>
    </p:spTree>
    <p:extLst>
      <p:ext uri="{BB962C8B-B14F-4D97-AF65-F5344CB8AC3E}">
        <p14:creationId xmlns:p14="http://schemas.microsoft.com/office/powerpoint/2010/main" val="277453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E0F0A-3BC6-A4BF-0161-DCE0CBC0C609}"/>
              </a:ext>
            </a:extLst>
          </p:cNvPr>
          <p:cNvSpPr>
            <a:spLocks noGrp="1"/>
          </p:cNvSpPr>
          <p:nvPr>
            <p:ph type="title"/>
          </p:nvPr>
        </p:nvSpPr>
        <p:spPr>
          <a:xfrm>
            <a:off x="1266389" y="1198826"/>
            <a:ext cx="4747280" cy="3048000"/>
          </a:xfrm>
        </p:spPr>
        <p:txBody>
          <a:bodyPr vert="horz" lIns="91440" tIns="45720" rIns="91440" bIns="45720" rtlCol="0" anchor="b">
            <a:normAutofit/>
          </a:bodyPr>
          <a:lstStyle/>
          <a:p>
            <a:pPr algn="l"/>
            <a:r>
              <a:rPr lang="en-US" sz="1600" dirty="0">
                <a:solidFill>
                  <a:schemeClr val="bg1"/>
                </a:solidFill>
              </a:rPr>
              <a:t>Measuring Impact</a:t>
            </a:r>
            <a:br>
              <a:rPr lang="en-US" sz="1600" dirty="0">
                <a:solidFill>
                  <a:schemeClr val="bg1"/>
                </a:solidFill>
              </a:rPr>
            </a:br>
            <a:br>
              <a:rPr lang="en-US" sz="1600" dirty="0">
                <a:solidFill>
                  <a:schemeClr val="bg1"/>
                </a:solidFill>
              </a:rPr>
            </a:br>
            <a:r>
              <a:rPr lang="en-US" sz="1600" dirty="0">
                <a:solidFill>
                  <a:schemeClr val="bg1"/>
                </a:solidFill>
              </a:rPr>
              <a:t>Click through rates</a:t>
            </a:r>
            <a:br>
              <a:rPr lang="en-US" sz="1600" dirty="0">
                <a:solidFill>
                  <a:schemeClr val="bg1"/>
                </a:solidFill>
              </a:rPr>
            </a:br>
            <a:br>
              <a:rPr lang="en-US" sz="1600" dirty="0">
                <a:solidFill>
                  <a:schemeClr val="bg1"/>
                </a:solidFill>
              </a:rPr>
            </a:br>
            <a:r>
              <a:rPr lang="en-US" sz="1600" dirty="0">
                <a:solidFill>
                  <a:schemeClr val="bg1"/>
                </a:solidFill>
              </a:rPr>
              <a:t>Event Attendance</a:t>
            </a:r>
            <a:br>
              <a:rPr lang="en-US" sz="1600" dirty="0">
                <a:solidFill>
                  <a:schemeClr val="bg1"/>
                </a:solidFill>
              </a:rPr>
            </a:br>
            <a:br>
              <a:rPr lang="en-US" sz="1600" dirty="0">
                <a:solidFill>
                  <a:schemeClr val="bg1"/>
                </a:solidFill>
              </a:rPr>
            </a:br>
            <a:r>
              <a:rPr lang="en-US" sz="1600" dirty="0">
                <a:solidFill>
                  <a:schemeClr val="bg1"/>
                </a:solidFill>
              </a:rPr>
              <a:t>Repeat Giving or First-time donors</a:t>
            </a:r>
            <a:br>
              <a:rPr lang="en-US" sz="1600" dirty="0">
                <a:solidFill>
                  <a:schemeClr val="bg1"/>
                </a:solidFill>
              </a:rPr>
            </a:br>
            <a:br>
              <a:rPr lang="en-US" sz="1600" dirty="0">
                <a:solidFill>
                  <a:schemeClr val="bg1"/>
                </a:solidFill>
              </a:rPr>
            </a:br>
            <a:r>
              <a:rPr lang="en-US" sz="1600" dirty="0">
                <a:solidFill>
                  <a:schemeClr val="bg1"/>
                </a:solidFill>
              </a:rPr>
              <a:t>Volunteer sign ups and event registrations</a:t>
            </a:r>
            <a:br>
              <a:rPr lang="en-US" sz="1600" dirty="0">
                <a:solidFill>
                  <a:schemeClr val="bg1"/>
                </a:solidFill>
              </a:rPr>
            </a:br>
            <a:br>
              <a:rPr lang="en-US" sz="1600" dirty="0">
                <a:solidFill>
                  <a:schemeClr val="bg1"/>
                </a:solidFill>
              </a:rPr>
            </a:br>
            <a:r>
              <a:rPr lang="en-US" sz="1600" dirty="0">
                <a:solidFill>
                  <a:schemeClr val="bg1"/>
                </a:solidFill>
              </a:rPr>
              <a:t>(I gave because I saw myself in that story)</a:t>
            </a:r>
            <a:endParaRPr lang="en-US" sz="4100" b="1" kern="1200" dirty="0">
              <a:solidFill>
                <a:schemeClr val="bg1"/>
              </a:solidFill>
              <a:latin typeface="+mj-lt"/>
              <a:ea typeface="+mj-ea"/>
              <a:cs typeface="+mj-cs"/>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hone with red text&#10;&#10;Description automatically generated">
            <a:extLst>
              <a:ext uri="{FF2B5EF4-FFF2-40B4-BE49-F238E27FC236}">
                <a16:creationId xmlns:a16="http://schemas.microsoft.com/office/drawing/2014/main" id="{EE3153E7-5BFB-F124-0166-153C07B64DD6}"/>
              </a:ext>
            </a:extLst>
          </p:cNvPr>
          <p:cNvPicPr>
            <a:picLocks noChangeAspect="1"/>
          </p:cNvPicPr>
          <p:nvPr/>
        </p:nvPicPr>
        <p:blipFill>
          <a:blip r:embed="rId3"/>
          <a:stretch>
            <a:fillRect/>
          </a:stretch>
        </p:blipFill>
        <p:spPr>
          <a:xfrm>
            <a:off x="6920559" y="2722826"/>
            <a:ext cx="3737164" cy="1426635"/>
          </a:xfrm>
          <a:prstGeom prst="rect">
            <a:avLst/>
          </a:prstGeom>
        </p:spPr>
      </p:pic>
    </p:spTree>
    <p:extLst>
      <p:ext uri="{BB962C8B-B14F-4D97-AF65-F5344CB8AC3E}">
        <p14:creationId xmlns:p14="http://schemas.microsoft.com/office/powerpoint/2010/main" val="633779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E0F0A-3BC6-A4BF-0161-DCE0CBC0C609}"/>
              </a:ext>
            </a:extLst>
          </p:cNvPr>
          <p:cNvSpPr>
            <a:spLocks noGrp="1"/>
          </p:cNvSpPr>
          <p:nvPr>
            <p:ph type="title"/>
          </p:nvPr>
        </p:nvSpPr>
        <p:spPr>
          <a:xfrm>
            <a:off x="727815" y="1651020"/>
            <a:ext cx="4747280" cy="2344038"/>
          </a:xfrm>
        </p:spPr>
        <p:txBody>
          <a:bodyPr vert="horz" lIns="91440" tIns="45720" rIns="91440" bIns="45720" rtlCol="0" anchor="b">
            <a:normAutofit/>
          </a:bodyPr>
          <a:lstStyle/>
          <a:p>
            <a:r>
              <a:rPr lang="en-US" sz="1600" b="1" dirty="0">
                <a:solidFill>
                  <a:schemeClr val="bg1"/>
                </a:solidFill>
              </a:rPr>
              <a:t>Conclusion: Storytelling isn’t an add-on – it’s the strategy</a:t>
            </a:r>
            <a:br>
              <a:rPr lang="en-US" sz="1600" b="1" dirty="0">
                <a:solidFill>
                  <a:schemeClr val="bg1"/>
                </a:solidFill>
              </a:rPr>
            </a:br>
            <a:br>
              <a:rPr lang="en-US" sz="1600" b="1" dirty="0">
                <a:solidFill>
                  <a:schemeClr val="bg1"/>
                </a:solidFill>
              </a:rPr>
            </a:br>
            <a:r>
              <a:rPr lang="en-US" sz="1600" b="1" dirty="0">
                <a:solidFill>
                  <a:schemeClr val="bg1"/>
                </a:solidFill>
              </a:rPr>
              <a:t>Every University or College has powerful stories waiting to be told</a:t>
            </a:r>
            <a:br>
              <a:rPr lang="en-US" sz="1600" b="1" dirty="0">
                <a:solidFill>
                  <a:schemeClr val="bg1"/>
                </a:solidFill>
              </a:rPr>
            </a:br>
            <a:br>
              <a:rPr lang="en-US" sz="1600" b="1" dirty="0">
                <a:solidFill>
                  <a:schemeClr val="bg1"/>
                </a:solidFill>
              </a:rPr>
            </a:br>
            <a:r>
              <a:rPr lang="en-US" sz="1600" b="1" dirty="0">
                <a:solidFill>
                  <a:schemeClr val="bg1"/>
                </a:solidFill>
              </a:rPr>
              <a:t>When we tell the right stories, we don’t just raise funds – we raise the community</a:t>
            </a:r>
            <a:br>
              <a:rPr lang="en-US" sz="1600" b="1" dirty="0">
                <a:solidFill>
                  <a:schemeClr val="bg1"/>
                </a:solidFill>
              </a:rPr>
            </a:br>
            <a:br>
              <a:rPr lang="en-US" sz="1600" b="1" dirty="0">
                <a:solidFill>
                  <a:schemeClr val="bg1"/>
                </a:solidFill>
              </a:rPr>
            </a:br>
            <a:endParaRPr lang="en-US" sz="1600" b="1" kern="1200" dirty="0">
              <a:solidFill>
                <a:schemeClr val="accent5">
                  <a:lumMod val="60000"/>
                  <a:lumOff val="40000"/>
                </a:schemeClr>
              </a:solidFill>
              <a:latin typeface="+mj-lt"/>
              <a:ea typeface="+mj-ea"/>
              <a:cs typeface="+mj-cs"/>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hone with red text&#10;&#10;Description automatically generated">
            <a:extLst>
              <a:ext uri="{FF2B5EF4-FFF2-40B4-BE49-F238E27FC236}">
                <a16:creationId xmlns:a16="http://schemas.microsoft.com/office/drawing/2014/main" id="{EE3153E7-5BFB-F124-0166-153C07B64DD6}"/>
              </a:ext>
            </a:extLst>
          </p:cNvPr>
          <p:cNvPicPr>
            <a:picLocks noChangeAspect="1"/>
          </p:cNvPicPr>
          <p:nvPr/>
        </p:nvPicPr>
        <p:blipFill>
          <a:blip r:embed="rId3"/>
          <a:stretch>
            <a:fillRect/>
          </a:stretch>
        </p:blipFill>
        <p:spPr>
          <a:xfrm>
            <a:off x="6920559" y="2722826"/>
            <a:ext cx="3737164" cy="1426635"/>
          </a:xfrm>
          <a:prstGeom prst="rect">
            <a:avLst/>
          </a:prstGeom>
        </p:spPr>
      </p:pic>
    </p:spTree>
    <p:extLst>
      <p:ext uri="{BB962C8B-B14F-4D97-AF65-F5344CB8AC3E}">
        <p14:creationId xmlns:p14="http://schemas.microsoft.com/office/powerpoint/2010/main" val="2020714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EDF2BD-AD25-9841-C414-9C530015F25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9360C-35F4-5234-7A49-ED577C7A9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27702D1-5C87-E2D1-F892-7BB0C2D28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C1F2FE-D7CC-2E0A-44DC-9840E31579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FBAB0CC-60CE-EBA4-23E8-1E2B887B8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F51876-FC30-4A2C-8E1E-FE7C4B45BC3A}"/>
              </a:ext>
            </a:extLst>
          </p:cNvPr>
          <p:cNvSpPr>
            <a:spLocks noGrp="1"/>
          </p:cNvSpPr>
          <p:nvPr>
            <p:ph type="title"/>
          </p:nvPr>
        </p:nvSpPr>
        <p:spPr>
          <a:xfrm>
            <a:off x="702540" y="2139663"/>
            <a:ext cx="5368185" cy="2130996"/>
          </a:xfrm>
        </p:spPr>
        <p:txBody>
          <a:bodyPr vert="horz" lIns="91440" tIns="45720" rIns="91440" bIns="45720" rtlCol="0" anchor="b">
            <a:normAutofit fontScale="90000"/>
          </a:bodyPr>
          <a:lstStyle/>
          <a:p>
            <a:br>
              <a:rPr lang="en-US" sz="1600" b="1" dirty="0">
                <a:solidFill>
                  <a:schemeClr val="bg1"/>
                </a:solidFill>
              </a:rPr>
            </a:br>
            <a:br>
              <a:rPr lang="en-US" sz="1600" b="1" dirty="0">
                <a:solidFill>
                  <a:schemeClr val="bg1"/>
                </a:solidFill>
              </a:rPr>
            </a:br>
            <a:br>
              <a:rPr lang="en-US" sz="1600" b="1" dirty="0">
                <a:solidFill>
                  <a:schemeClr val="bg1"/>
                </a:solidFill>
              </a:rPr>
            </a:br>
            <a:br>
              <a:rPr lang="en-US" sz="1600" b="1" dirty="0">
                <a:solidFill>
                  <a:schemeClr val="bg1"/>
                </a:solidFill>
              </a:rPr>
            </a:br>
            <a:r>
              <a:rPr lang="en-US" sz="2700" b="1" dirty="0">
                <a:solidFill>
                  <a:schemeClr val="accent5">
                    <a:lumMod val="40000"/>
                    <a:lumOff val="60000"/>
                  </a:schemeClr>
                </a:solidFill>
              </a:rPr>
              <a:t>Kimberly Batchelor Davis</a:t>
            </a:r>
            <a:br>
              <a:rPr lang="en-US" sz="2700" b="1" dirty="0">
                <a:solidFill>
                  <a:schemeClr val="accent5">
                    <a:lumMod val="40000"/>
                    <a:lumOff val="60000"/>
                  </a:schemeClr>
                </a:solidFill>
              </a:rPr>
            </a:br>
            <a:r>
              <a:rPr lang="en-US" sz="2700" b="1" dirty="0">
                <a:solidFill>
                  <a:schemeClr val="accent5">
                    <a:lumMod val="40000"/>
                    <a:lumOff val="60000"/>
                  </a:schemeClr>
                </a:solidFill>
              </a:rPr>
              <a:t>Detroit Mercy School of Law</a:t>
            </a:r>
            <a:br>
              <a:rPr lang="en-US" sz="2700" b="1" dirty="0">
                <a:solidFill>
                  <a:schemeClr val="accent5">
                    <a:lumMod val="40000"/>
                    <a:lumOff val="60000"/>
                  </a:schemeClr>
                </a:solidFill>
              </a:rPr>
            </a:br>
            <a:r>
              <a:rPr lang="en-US" sz="2700" b="1" dirty="0">
                <a:solidFill>
                  <a:schemeClr val="accent5">
                    <a:lumMod val="40000"/>
                    <a:lumOff val="60000"/>
                  </a:schemeClr>
                </a:solidFill>
              </a:rPr>
              <a:t>Assistant Director</a:t>
            </a:r>
            <a:br>
              <a:rPr lang="en-US" sz="2700" b="1" dirty="0">
                <a:solidFill>
                  <a:schemeClr val="accent5">
                    <a:lumMod val="40000"/>
                    <a:lumOff val="60000"/>
                  </a:schemeClr>
                </a:solidFill>
              </a:rPr>
            </a:br>
            <a:r>
              <a:rPr lang="en-US" sz="2700" b="1" dirty="0">
                <a:solidFill>
                  <a:schemeClr val="accent5">
                    <a:lumMod val="40000"/>
                    <a:lumOff val="60000"/>
                  </a:schemeClr>
                </a:solidFill>
              </a:rPr>
              <a:t> of Alumni Relations</a:t>
            </a:r>
            <a:br>
              <a:rPr lang="en-US" sz="2700" b="1" dirty="0">
                <a:solidFill>
                  <a:schemeClr val="accent5">
                    <a:lumMod val="40000"/>
                    <a:lumOff val="60000"/>
                  </a:schemeClr>
                </a:solidFill>
              </a:rPr>
            </a:br>
            <a:r>
              <a:rPr lang="en-US" sz="2700" b="1" dirty="0">
                <a:solidFill>
                  <a:schemeClr val="accent5">
                    <a:lumMod val="40000"/>
                    <a:lumOff val="60000"/>
                  </a:schemeClr>
                </a:solidFill>
                <a:hlinkClick r:id="rId3"/>
              </a:rPr>
              <a:t>batchekn@udmercy.edu</a:t>
            </a:r>
            <a:br>
              <a:rPr lang="en-US" sz="2700" b="1" dirty="0">
                <a:solidFill>
                  <a:schemeClr val="accent5">
                    <a:lumMod val="40000"/>
                    <a:lumOff val="60000"/>
                  </a:schemeClr>
                </a:solidFill>
              </a:rPr>
            </a:br>
            <a:r>
              <a:rPr lang="en-US" sz="2000" b="0" i="0" dirty="0">
                <a:solidFill>
                  <a:schemeClr val="accent5">
                    <a:lumMod val="40000"/>
                    <a:lumOff val="60000"/>
                  </a:schemeClr>
                </a:solidFill>
                <a:effectLst/>
                <a:latin typeface="-apple-system"/>
              </a:rPr>
              <a:t>www.linkedin.com/in/kimberly-batchelor-davis-3259a1</a:t>
            </a:r>
            <a:endParaRPr lang="en-US" sz="2000" b="1" kern="1200" dirty="0">
              <a:solidFill>
                <a:schemeClr val="accent5">
                  <a:lumMod val="40000"/>
                  <a:lumOff val="60000"/>
                </a:schemeClr>
              </a:solidFill>
              <a:latin typeface="+mj-lt"/>
              <a:ea typeface="+mj-ea"/>
              <a:cs typeface="+mj-cs"/>
            </a:endParaRPr>
          </a:p>
        </p:txBody>
      </p:sp>
      <p:sp>
        <p:nvSpPr>
          <p:cNvPr id="17" name="Rectangle 16">
            <a:extLst>
              <a:ext uri="{FF2B5EF4-FFF2-40B4-BE49-F238E27FC236}">
                <a16:creationId xmlns:a16="http://schemas.microsoft.com/office/drawing/2014/main" id="{51864FBD-93E5-2C48-1846-FAA299D5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2A9FCA-CB51-3245-94DD-62F32A5A2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hone with red text&#10;&#10;Description automatically generated">
            <a:extLst>
              <a:ext uri="{FF2B5EF4-FFF2-40B4-BE49-F238E27FC236}">
                <a16:creationId xmlns:a16="http://schemas.microsoft.com/office/drawing/2014/main" id="{93EB995E-43AA-AEC2-FF09-441035531A21}"/>
              </a:ext>
            </a:extLst>
          </p:cNvPr>
          <p:cNvPicPr>
            <a:picLocks noChangeAspect="1"/>
          </p:cNvPicPr>
          <p:nvPr/>
        </p:nvPicPr>
        <p:blipFill>
          <a:blip r:embed="rId4"/>
          <a:stretch>
            <a:fillRect/>
          </a:stretch>
        </p:blipFill>
        <p:spPr>
          <a:xfrm>
            <a:off x="6920559" y="2722826"/>
            <a:ext cx="3737164" cy="1426635"/>
          </a:xfrm>
          <a:prstGeom prst="rect">
            <a:avLst/>
          </a:prstGeom>
        </p:spPr>
      </p:pic>
    </p:spTree>
    <p:extLst>
      <p:ext uri="{BB962C8B-B14F-4D97-AF65-F5344CB8AC3E}">
        <p14:creationId xmlns:p14="http://schemas.microsoft.com/office/powerpoint/2010/main" val="302870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E0F0A-3BC6-A4BF-0161-DCE0CBC0C609}"/>
              </a:ext>
            </a:extLst>
          </p:cNvPr>
          <p:cNvSpPr>
            <a:spLocks noGrp="1"/>
          </p:cNvSpPr>
          <p:nvPr>
            <p:ph type="title"/>
          </p:nvPr>
        </p:nvSpPr>
        <p:spPr>
          <a:xfrm>
            <a:off x="1127208" y="857252"/>
            <a:ext cx="4747280" cy="5070212"/>
          </a:xfrm>
        </p:spPr>
        <p:txBody>
          <a:bodyPr vert="horz" lIns="91440" tIns="45720" rIns="91440" bIns="45720" rtlCol="0" anchor="b">
            <a:normAutofit/>
          </a:bodyPr>
          <a:lstStyle/>
          <a:p>
            <a:pPr marR="0" algn="l"/>
            <a:r>
              <a:rPr lang="en-US" sz="1600" b="1" dirty="0">
                <a:solidFill>
                  <a:schemeClr val="bg1"/>
                </a:solidFill>
              </a:rPr>
              <a:t>Why Storytelling Matters </a:t>
            </a:r>
            <a:br>
              <a:rPr lang="en-US" sz="1600" dirty="0">
                <a:solidFill>
                  <a:schemeClr val="bg1"/>
                </a:solidFill>
              </a:rPr>
            </a:br>
            <a:br>
              <a:rPr lang="en-US" sz="1600" dirty="0">
                <a:solidFill>
                  <a:schemeClr val="bg1"/>
                </a:solidFill>
              </a:rPr>
            </a:br>
            <a:br>
              <a:rPr lang="en-US" sz="1600" dirty="0">
                <a:solidFill>
                  <a:schemeClr val="bg1"/>
                </a:solidFill>
              </a:rPr>
            </a:br>
            <a:r>
              <a:rPr lang="en-US" sz="1800" dirty="0">
                <a:solidFill>
                  <a:schemeClr val="bg1"/>
                </a:solidFill>
                <a:effectLst/>
                <a:latin typeface="Times New Roman" panose="02020603050405020304" pitchFamily="18" charset="0"/>
                <a:ea typeface="Times New Roman" panose="02020603050405020304" pitchFamily="18" charset="0"/>
              </a:rPr>
              <a:t>Facts tell, but stories sell</a:t>
            </a:r>
            <a:br>
              <a:rPr lang="en-US" sz="1800" dirty="0">
                <a:solidFill>
                  <a:schemeClr val="bg1"/>
                </a:solidFill>
                <a:effectLst/>
                <a:latin typeface="Times New Roman" panose="02020603050405020304" pitchFamily="18" charset="0"/>
                <a:ea typeface="Times New Roman" panose="02020603050405020304" pitchFamily="18" charset="0"/>
              </a:rPr>
            </a:br>
            <a:br>
              <a:rPr lang="en-US" sz="1800" dirty="0">
                <a:solidFill>
                  <a:schemeClr val="bg1"/>
                </a:solidFill>
                <a:effectLst/>
                <a:latin typeface="Times New Roman" panose="02020603050405020304" pitchFamily="18" charset="0"/>
                <a:ea typeface="Times New Roman" panose="02020603050405020304" pitchFamily="18" charset="0"/>
              </a:rPr>
            </a:br>
            <a:r>
              <a:rPr lang="en-US" sz="1800" dirty="0">
                <a:solidFill>
                  <a:schemeClr val="bg1"/>
                </a:solidFill>
                <a:effectLst/>
                <a:latin typeface="Times New Roman" panose="02020603050405020304" pitchFamily="18" charset="0"/>
                <a:ea typeface="Times New Roman" panose="02020603050405020304" pitchFamily="18" charset="0"/>
              </a:rPr>
              <a:t>Humans are wired for narrative — it builds emotional connection and trust</a:t>
            </a:r>
            <a:br>
              <a:rPr lang="en-US" sz="1800" dirty="0">
                <a:solidFill>
                  <a:schemeClr val="bg1"/>
                </a:solidFill>
                <a:effectLst/>
                <a:latin typeface="Times New Roman" panose="02020603050405020304" pitchFamily="18" charset="0"/>
                <a:ea typeface="Times New Roman" panose="02020603050405020304" pitchFamily="18" charset="0"/>
              </a:rPr>
            </a:br>
            <a:br>
              <a:rPr lang="en-US" sz="1800" dirty="0">
                <a:solidFill>
                  <a:schemeClr val="bg1"/>
                </a:solidFill>
                <a:effectLst/>
                <a:latin typeface="Times New Roman" panose="02020603050405020304" pitchFamily="18" charset="0"/>
                <a:ea typeface="Times New Roman" panose="02020603050405020304" pitchFamily="18" charset="0"/>
              </a:rPr>
            </a:br>
            <a:r>
              <a:rPr lang="en-US" sz="1800" dirty="0">
                <a:solidFill>
                  <a:schemeClr val="bg1"/>
                </a:solidFill>
                <a:effectLst/>
                <a:latin typeface="Times New Roman" panose="02020603050405020304" pitchFamily="18" charset="0"/>
                <a:ea typeface="Times New Roman" panose="02020603050405020304" pitchFamily="18" charset="0"/>
              </a:rPr>
              <a:t>In a </a:t>
            </a:r>
            <a:r>
              <a:rPr lang="en-US" sz="1800" dirty="0">
                <a:solidFill>
                  <a:schemeClr val="bg1"/>
                </a:solidFill>
                <a:latin typeface="Times New Roman" panose="02020603050405020304" pitchFamily="18" charset="0"/>
                <a:ea typeface="Times New Roman" panose="02020603050405020304" pitchFamily="18" charset="0"/>
              </a:rPr>
              <a:t>University </a:t>
            </a:r>
            <a:r>
              <a:rPr lang="en-US" sz="1800" dirty="0">
                <a:solidFill>
                  <a:schemeClr val="bg1"/>
                </a:solidFill>
                <a:effectLst/>
                <a:latin typeface="Times New Roman" panose="02020603050405020304" pitchFamily="18" charset="0"/>
                <a:ea typeface="Times New Roman" panose="02020603050405020304" pitchFamily="18" charset="0"/>
              </a:rPr>
              <a:t>setting, storytelling personalizes abstract goals (like access to scholarships, engagement, and alumni impact)</a:t>
            </a:r>
            <a:br>
              <a:rPr lang="en-US" sz="1800" dirty="0">
                <a:solidFill>
                  <a:schemeClr val="bg1"/>
                </a:solidFill>
                <a:effectLst/>
                <a:latin typeface="Times New Roman" panose="02020603050405020304" pitchFamily="18" charset="0"/>
                <a:ea typeface="Times New Roman" panose="02020603050405020304" pitchFamily="18" charset="0"/>
              </a:rPr>
            </a:br>
            <a:endParaRPr lang="en-US" sz="4100" b="1" kern="1200" dirty="0">
              <a:solidFill>
                <a:schemeClr val="bg1"/>
              </a:solidFill>
              <a:latin typeface="+mj-lt"/>
              <a:ea typeface="+mj-ea"/>
              <a:cs typeface="+mj-cs"/>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hone with red text&#10;&#10;Description automatically generated">
            <a:extLst>
              <a:ext uri="{FF2B5EF4-FFF2-40B4-BE49-F238E27FC236}">
                <a16:creationId xmlns:a16="http://schemas.microsoft.com/office/drawing/2014/main" id="{EE3153E7-5BFB-F124-0166-153C07B64DD6}"/>
              </a:ext>
            </a:extLst>
          </p:cNvPr>
          <p:cNvPicPr>
            <a:picLocks noChangeAspect="1"/>
          </p:cNvPicPr>
          <p:nvPr/>
        </p:nvPicPr>
        <p:blipFill>
          <a:blip r:embed="rId3"/>
          <a:stretch>
            <a:fillRect/>
          </a:stretch>
        </p:blipFill>
        <p:spPr>
          <a:xfrm>
            <a:off x="6920559" y="2722826"/>
            <a:ext cx="3737164" cy="1426635"/>
          </a:xfrm>
          <a:prstGeom prst="rect">
            <a:avLst/>
          </a:prstGeom>
        </p:spPr>
      </p:pic>
    </p:spTree>
    <p:extLst>
      <p:ext uri="{BB962C8B-B14F-4D97-AF65-F5344CB8AC3E}">
        <p14:creationId xmlns:p14="http://schemas.microsoft.com/office/powerpoint/2010/main" val="387464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E0F0A-3BC6-A4BF-0161-DCE0CBC0C609}"/>
              </a:ext>
            </a:extLst>
          </p:cNvPr>
          <p:cNvSpPr>
            <a:spLocks noGrp="1"/>
          </p:cNvSpPr>
          <p:nvPr>
            <p:ph type="title"/>
          </p:nvPr>
        </p:nvSpPr>
        <p:spPr>
          <a:xfrm>
            <a:off x="920571" y="1153886"/>
            <a:ext cx="4747280" cy="2884714"/>
          </a:xfrm>
        </p:spPr>
        <p:txBody>
          <a:bodyPr vert="horz" lIns="91440" tIns="45720" rIns="91440" bIns="45720" rtlCol="0" anchor="b">
            <a:noAutofit/>
          </a:bodyPr>
          <a:lstStyle/>
          <a:p>
            <a:pPr algn="l"/>
            <a:r>
              <a:rPr lang="en-US" sz="1600" dirty="0">
                <a:solidFill>
                  <a:schemeClr val="bg1"/>
                </a:solidFill>
              </a:rPr>
              <a:t>Make the Mission Personal- Donor Engagement through Storytelling</a:t>
            </a:r>
            <a:br>
              <a:rPr lang="en-US" sz="1600" dirty="0">
                <a:solidFill>
                  <a:schemeClr val="bg1"/>
                </a:solidFill>
              </a:rPr>
            </a:br>
            <a:br>
              <a:rPr lang="en-US" sz="1600" dirty="0">
                <a:solidFill>
                  <a:schemeClr val="bg1"/>
                </a:solidFill>
              </a:rPr>
            </a:br>
            <a:r>
              <a:rPr lang="en-US" sz="1600" dirty="0">
                <a:solidFill>
                  <a:schemeClr val="bg1"/>
                </a:solidFill>
              </a:rPr>
              <a:t>Share Student journeys and successes </a:t>
            </a:r>
            <a:br>
              <a:rPr lang="en-US" sz="1600" dirty="0">
                <a:solidFill>
                  <a:schemeClr val="bg1"/>
                </a:solidFill>
              </a:rPr>
            </a:br>
            <a:r>
              <a:rPr lang="en-US" sz="1600" dirty="0">
                <a:solidFill>
                  <a:schemeClr val="bg1"/>
                </a:solidFill>
              </a:rPr>
              <a:t>(Especially first-gen students)</a:t>
            </a:r>
            <a:br>
              <a:rPr lang="en-US" sz="1600" dirty="0">
                <a:solidFill>
                  <a:schemeClr val="bg1"/>
                </a:solidFill>
              </a:rPr>
            </a:br>
            <a:br>
              <a:rPr lang="en-US" sz="1600" dirty="0">
                <a:solidFill>
                  <a:schemeClr val="bg1"/>
                </a:solidFill>
              </a:rPr>
            </a:br>
            <a:r>
              <a:rPr lang="en-US" sz="1600" dirty="0">
                <a:solidFill>
                  <a:schemeClr val="bg1"/>
                </a:solidFill>
              </a:rPr>
              <a:t>Use Alumni stories to reflect the legacy and continuity of the institution</a:t>
            </a:r>
            <a:br>
              <a:rPr lang="en-US" sz="1600" dirty="0">
                <a:solidFill>
                  <a:schemeClr val="bg1"/>
                </a:solidFill>
              </a:rPr>
            </a:br>
            <a:br>
              <a:rPr lang="en-US" sz="1600" dirty="0">
                <a:solidFill>
                  <a:schemeClr val="bg1"/>
                </a:solidFill>
              </a:rPr>
            </a:br>
            <a:r>
              <a:rPr lang="en-US" sz="1600" dirty="0">
                <a:solidFill>
                  <a:schemeClr val="bg1"/>
                </a:solidFill>
              </a:rPr>
              <a:t>Highlight specific outcomes such as gifts, donations, scholarships, academic success</a:t>
            </a:r>
            <a:endParaRPr lang="en-US" sz="1600" b="1" kern="1200" dirty="0">
              <a:solidFill>
                <a:schemeClr val="bg1"/>
              </a:solidFill>
              <a:latin typeface="+mj-lt"/>
              <a:ea typeface="+mj-ea"/>
              <a:cs typeface="+mj-cs"/>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hone with red text&#10;&#10;Description automatically generated">
            <a:extLst>
              <a:ext uri="{FF2B5EF4-FFF2-40B4-BE49-F238E27FC236}">
                <a16:creationId xmlns:a16="http://schemas.microsoft.com/office/drawing/2014/main" id="{EE3153E7-5BFB-F124-0166-153C07B64DD6}"/>
              </a:ext>
            </a:extLst>
          </p:cNvPr>
          <p:cNvPicPr>
            <a:picLocks noChangeAspect="1"/>
          </p:cNvPicPr>
          <p:nvPr/>
        </p:nvPicPr>
        <p:blipFill>
          <a:blip r:embed="rId3"/>
          <a:stretch>
            <a:fillRect/>
          </a:stretch>
        </p:blipFill>
        <p:spPr>
          <a:xfrm>
            <a:off x="6920559" y="2722826"/>
            <a:ext cx="3737164" cy="1426635"/>
          </a:xfrm>
          <a:prstGeom prst="rect">
            <a:avLst/>
          </a:prstGeom>
        </p:spPr>
      </p:pic>
    </p:spTree>
    <p:extLst>
      <p:ext uri="{BB962C8B-B14F-4D97-AF65-F5344CB8AC3E}">
        <p14:creationId xmlns:p14="http://schemas.microsoft.com/office/powerpoint/2010/main" val="189669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E0F0A-3BC6-A4BF-0161-DCE0CBC0C609}"/>
              </a:ext>
            </a:extLst>
          </p:cNvPr>
          <p:cNvSpPr>
            <a:spLocks noGrp="1"/>
          </p:cNvSpPr>
          <p:nvPr>
            <p:ph type="title"/>
          </p:nvPr>
        </p:nvSpPr>
        <p:spPr>
          <a:xfrm>
            <a:off x="1012993" y="1822592"/>
            <a:ext cx="4747280" cy="2532993"/>
          </a:xfrm>
        </p:spPr>
        <p:txBody>
          <a:bodyPr vert="horz" lIns="91440" tIns="45720" rIns="91440" bIns="45720" rtlCol="0" anchor="b">
            <a:normAutofit/>
          </a:bodyPr>
          <a:lstStyle/>
          <a:p>
            <a:pPr algn="l"/>
            <a:r>
              <a:rPr lang="en-US" sz="1600" dirty="0">
                <a:solidFill>
                  <a:schemeClr val="bg1"/>
                </a:solidFill>
              </a:rPr>
              <a:t>Elevating Contribution through Narrative</a:t>
            </a:r>
            <a:br>
              <a:rPr lang="en-US" sz="1600" dirty="0">
                <a:solidFill>
                  <a:schemeClr val="bg1"/>
                </a:solidFill>
              </a:rPr>
            </a:br>
            <a:br>
              <a:rPr lang="en-US" sz="1600" dirty="0">
                <a:solidFill>
                  <a:schemeClr val="bg1"/>
                </a:solidFill>
              </a:rPr>
            </a:br>
            <a:r>
              <a:rPr lang="en-US" sz="1600" dirty="0">
                <a:solidFill>
                  <a:schemeClr val="bg1"/>
                </a:solidFill>
              </a:rPr>
              <a:t>Share personal narratives of volunteers impacting student lives through mentorship or coaching</a:t>
            </a:r>
            <a:br>
              <a:rPr lang="en-US" sz="1600" dirty="0">
                <a:solidFill>
                  <a:schemeClr val="bg1"/>
                </a:solidFill>
              </a:rPr>
            </a:br>
            <a:br>
              <a:rPr lang="en-US" sz="1600" dirty="0">
                <a:solidFill>
                  <a:schemeClr val="bg1"/>
                </a:solidFill>
              </a:rPr>
            </a:br>
            <a:r>
              <a:rPr lang="en-US" sz="1600" dirty="0">
                <a:solidFill>
                  <a:schemeClr val="bg1"/>
                </a:solidFill>
              </a:rPr>
              <a:t>Frame volunteer opportunities as acts of legacy building</a:t>
            </a:r>
            <a:br>
              <a:rPr lang="en-US" sz="1600" dirty="0">
                <a:solidFill>
                  <a:schemeClr val="bg1"/>
                </a:solidFill>
              </a:rPr>
            </a:br>
            <a:br>
              <a:rPr lang="en-US" sz="1600" dirty="0">
                <a:solidFill>
                  <a:schemeClr val="bg1"/>
                </a:solidFill>
              </a:rPr>
            </a:br>
            <a:r>
              <a:rPr lang="en-US" sz="1600" dirty="0">
                <a:solidFill>
                  <a:schemeClr val="bg1"/>
                </a:solidFill>
              </a:rPr>
              <a:t>Celebrate behind the scenes of contributions (committee work, outreach, other forms of engagement)</a:t>
            </a:r>
            <a:endParaRPr lang="en-US" sz="4100" b="1" kern="1200" dirty="0">
              <a:solidFill>
                <a:schemeClr val="bg1"/>
              </a:solidFill>
              <a:latin typeface="+mj-lt"/>
              <a:ea typeface="+mj-ea"/>
              <a:cs typeface="+mj-cs"/>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hone with red text&#10;&#10;Description automatically generated">
            <a:extLst>
              <a:ext uri="{FF2B5EF4-FFF2-40B4-BE49-F238E27FC236}">
                <a16:creationId xmlns:a16="http://schemas.microsoft.com/office/drawing/2014/main" id="{EE3153E7-5BFB-F124-0166-153C07B64DD6}"/>
              </a:ext>
            </a:extLst>
          </p:cNvPr>
          <p:cNvPicPr>
            <a:picLocks noChangeAspect="1"/>
          </p:cNvPicPr>
          <p:nvPr/>
        </p:nvPicPr>
        <p:blipFill>
          <a:blip r:embed="rId3"/>
          <a:stretch>
            <a:fillRect/>
          </a:stretch>
        </p:blipFill>
        <p:spPr>
          <a:xfrm>
            <a:off x="6920559" y="2722826"/>
            <a:ext cx="3737164" cy="1426635"/>
          </a:xfrm>
          <a:prstGeom prst="rect">
            <a:avLst/>
          </a:prstGeom>
        </p:spPr>
      </p:pic>
    </p:spTree>
    <p:extLst>
      <p:ext uri="{BB962C8B-B14F-4D97-AF65-F5344CB8AC3E}">
        <p14:creationId xmlns:p14="http://schemas.microsoft.com/office/powerpoint/2010/main" val="153972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E0F0A-3BC6-A4BF-0161-DCE0CBC0C609}"/>
              </a:ext>
            </a:extLst>
          </p:cNvPr>
          <p:cNvSpPr>
            <a:spLocks noGrp="1"/>
          </p:cNvSpPr>
          <p:nvPr>
            <p:ph type="title"/>
          </p:nvPr>
        </p:nvSpPr>
        <p:spPr>
          <a:xfrm>
            <a:off x="1127208" y="857251"/>
            <a:ext cx="4747280" cy="3498333"/>
          </a:xfrm>
        </p:spPr>
        <p:txBody>
          <a:bodyPr vert="horz" lIns="91440" tIns="45720" rIns="91440" bIns="45720" rtlCol="0" anchor="b">
            <a:normAutofit/>
          </a:bodyPr>
          <a:lstStyle/>
          <a:p>
            <a:pPr algn="l"/>
            <a:r>
              <a:rPr lang="en-US" sz="1600" dirty="0">
                <a:solidFill>
                  <a:schemeClr val="bg1"/>
                </a:solidFill>
              </a:rPr>
              <a:t>Engagement – Creating Community through Shared Stories</a:t>
            </a:r>
            <a:br>
              <a:rPr lang="en-US" sz="1600" dirty="0">
                <a:solidFill>
                  <a:schemeClr val="bg1"/>
                </a:solidFill>
              </a:rPr>
            </a:br>
            <a:br>
              <a:rPr lang="en-US" sz="1600" dirty="0">
                <a:solidFill>
                  <a:schemeClr val="bg1"/>
                </a:solidFill>
              </a:rPr>
            </a:br>
            <a:r>
              <a:rPr lang="en-US" sz="1600" dirty="0">
                <a:solidFill>
                  <a:schemeClr val="bg1"/>
                </a:solidFill>
              </a:rPr>
              <a:t>Use consistent storytelling across platforms (emails, socials, and publications)</a:t>
            </a:r>
            <a:br>
              <a:rPr lang="en-US" sz="1600" dirty="0">
                <a:solidFill>
                  <a:schemeClr val="bg1"/>
                </a:solidFill>
              </a:rPr>
            </a:br>
            <a:br>
              <a:rPr lang="en-US" sz="1600" dirty="0">
                <a:solidFill>
                  <a:schemeClr val="bg1"/>
                </a:solidFill>
              </a:rPr>
            </a:br>
            <a:r>
              <a:rPr lang="en-US" sz="1600" dirty="0">
                <a:solidFill>
                  <a:schemeClr val="bg1"/>
                </a:solidFill>
              </a:rPr>
              <a:t>Invite students, faculty, and alumni to share their own moments of achievements</a:t>
            </a:r>
            <a:br>
              <a:rPr lang="en-US" sz="1600" dirty="0">
                <a:solidFill>
                  <a:schemeClr val="bg1"/>
                </a:solidFill>
              </a:rPr>
            </a:br>
            <a:br>
              <a:rPr lang="en-US" sz="1600" dirty="0">
                <a:solidFill>
                  <a:schemeClr val="bg1"/>
                </a:solidFill>
              </a:rPr>
            </a:br>
            <a:r>
              <a:rPr lang="en-US" sz="1600" dirty="0">
                <a:solidFill>
                  <a:schemeClr val="bg1"/>
                </a:solidFill>
              </a:rPr>
              <a:t>Story driven campaigns: reunions, fundraising campaigns, and student spotlights</a:t>
            </a:r>
            <a:endParaRPr lang="en-US" sz="4100" b="1" kern="1200" dirty="0">
              <a:solidFill>
                <a:schemeClr val="bg1"/>
              </a:solidFill>
              <a:latin typeface="+mj-lt"/>
              <a:ea typeface="+mj-ea"/>
              <a:cs typeface="+mj-cs"/>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hone with red text&#10;&#10;Description automatically generated">
            <a:extLst>
              <a:ext uri="{FF2B5EF4-FFF2-40B4-BE49-F238E27FC236}">
                <a16:creationId xmlns:a16="http://schemas.microsoft.com/office/drawing/2014/main" id="{EE3153E7-5BFB-F124-0166-153C07B64DD6}"/>
              </a:ext>
            </a:extLst>
          </p:cNvPr>
          <p:cNvPicPr>
            <a:picLocks noChangeAspect="1"/>
          </p:cNvPicPr>
          <p:nvPr/>
        </p:nvPicPr>
        <p:blipFill>
          <a:blip r:embed="rId3"/>
          <a:stretch>
            <a:fillRect/>
          </a:stretch>
        </p:blipFill>
        <p:spPr>
          <a:xfrm>
            <a:off x="6920559" y="2722826"/>
            <a:ext cx="3737164" cy="1426635"/>
          </a:xfrm>
          <a:prstGeom prst="rect">
            <a:avLst/>
          </a:prstGeom>
        </p:spPr>
      </p:pic>
    </p:spTree>
    <p:extLst>
      <p:ext uri="{BB962C8B-B14F-4D97-AF65-F5344CB8AC3E}">
        <p14:creationId xmlns:p14="http://schemas.microsoft.com/office/powerpoint/2010/main" val="3248827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CD65F-8CB7-848F-BC8C-EC378F816C20}"/>
              </a:ext>
            </a:extLst>
          </p:cNvPr>
          <p:cNvSpPr>
            <a:spLocks noGrp="1"/>
          </p:cNvSpPr>
          <p:nvPr>
            <p:ph type="title"/>
          </p:nvPr>
        </p:nvSpPr>
        <p:spPr>
          <a:xfrm>
            <a:off x="838199" y="1093788"/>
            <a:ext cx="10506455" cy="2967208"/>
          </a:xfrm>
        </p:spPr>
        <p:txBody>
          <a:bodyPr vert="horz" lIns="91440" tIns="45720" rIns="91440" bIns="45720" rtlCol="0" anchor="b">
            <a:normAutofit/>
          </a:bodyPr>
          <a:lstStyle/>
          <a:p>
            <a:pPr algn="l"/>
            <a:endParaRPr lang="en-US" sz="8000" kern="120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in a suit and tie&#10;&#10;AI-generated content may be incorrect.">
            <a:extLst>
              <a:ext uri="{FF2B5EF4-FFF2-40B4-BE49-F238E27FC236}">
                <a16:creationId xmlns:a16="http://schemas.microsoft.com/office/drawing/2014/main" id="{A7D223BA-B1CA-B520-FED2-BDC7375F2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hone with red text&#10;&#10;AI-generated content may be incorrect.">
            <a:extLst>
              <a:ext uri="{FF2B5EF4-FFF2-40B4-BE49-F238E27FC236}">
                <a16:creationId xmlns:a16="http://schemas.microsoft.com/office/drawing/2014/main" id="{85CF615B-AD36-FF0B-F775-BB57F09EE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7171" y="5869316"/>
            <a:ext cx="2256551" cy="861422"/>
          </a:xfrm>
          <a:prstGeom prst="rect">
            <a:avLst/>
          </a:prstGeom>
        </p:spPr>
      </p:pic>
    </p:spTree>
    <p:extLst>
      <p:ext uri="{BB962C8B-B14F-4D97-AF65-F5344CB8AC3E}">
        <p14:creationId xmlns:p14="http://schemas.microsoft.com/office/powerpoint/2010/main" val="324979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suit&#10;&#10;AI-generated content may be incorrect.">
            <a:extLst>
              <a:ext uri="{FF2B5EF4-FFF2-40B4-BE49-F238E27FC236}">
                <a16:creationId xmlns:a16="http://schemas.microsoft.com/office/drawing/2014/main" id="{9BAFDED7-7145-7296-83C8-DFA6FEA6D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789" y="0"/>
            <a:ext cx="5930421" cy="6858000"/>
          </a:xfrm>
          <a:prstGeom prst="rect">
            <a:avLst/>
          </a:prstGeom>
        </p:spPr>
      </p:pic>
      <p:pic>
        <p:nvPicPr>
          <p:cNvPr id="2" name="Picture 1" descr="A phone with red text&#10;&#10;AI-generated content may be incorrect.">
            <a:extLst>
              <a:ext uri="{FF2B5EF4-FFF2-40B4-BE49-F238E27FC236}">
                <a16:creationId xmlns:a16="http://schemas.microsoft.com/office/drawing/2014/main" id="{0FE1CBC5-3E6C-1D36-ECE3-118F5C036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040" y="5858806"/>
            <a:ext cx="2256551" cy="861422"/>
          </a:xfrm>
          <a:prstGeom prst="rect">
            <a:avLst/>
          </a:prstGeom>
        </p:spPr>
      </p:pic>
    </p:spTree>
    <p:extLst>
      <p:ext uri="{BB962C8B-B14F-4D97-AF65-F5344CB8AC3E}">
        <p14:creationId xmlns:p14="http://schemas.microsoft.com/office/powerpoint/2010/main" val="3326368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smiling&#10;&#10;AI-generated content may be incorrect.">
            <a:extLst>
              <a:ext uri="{FF2B5EF4-FFF2-40B4-BE49-F238E27FC236}">
                <a16:creationId xmlns:a16="http://schemas.microsoft.com/office/drawing/2014/main" id="{DC4019F9-D83C-8EDA-2311-FD85C5499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634" y="426043"/>
            <a:ext cx="5517931" cy="6005913"/>
          </a:xfrm>
          <a:prstGeom prst="rect">
            <a:avLst/>
          </a:prstGeom>
        </p:spPr>
      </p:pic>
      <p:pic>
        <p:nvPicPr>
          <p:cNvPr id="2" name="Picture 1" descr="A phone with red text&#10;&#10;AI-generated content may be incorrect.">
            <a:extLst>
              <a:ext uri="{FF2B5EF4-FFF2-40B4-BE49-F238E27FC236}">
                <a16:creationId xmlns:a16="http://schemas.microsoft.com/office/drawing/2014/main" id="{508EA0B4-CBB7-4563-625E-D30D8ED2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364" y="5848295"/>
            <a:ext cx="2256551" cy="861422"/>
          </a:xfrm>
          <a:prstGeom prst="rect">
            <a:avLst/>
          </a:prstGeom>
        </p:spPr>
      </p:pic>
    </p:spTree>
    <p:extLst>
      <p:ext uri="{BB962C8B-B14F-4D97-AF65-F5344CB8AC3E}">
        <p14:creationId xmlns:p14="http://schemas.microsoft.com/office/powerpoint/2010/main" val="167457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tie&#10;&#10;AI-generated content may be incorrect.">
            <a:extLst>
              <a:ext uri="{FF2B5EF4-FFF2-40B4-BE49-F238E27FC236}">
                <a16:creationId xmlns:a16="http://schemas.microsoft.com/office/drawing/2014/main" id="{1DA297A3-C576-AB13-53A4-11BD690A1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924" y="580482"/>
            <a:ext cx="5297214" cy="5765676"/>
          </a:xfrm>
          <a:prstGeom prst="rect">
            <a:avLst/>
          </a:prstGeom>
        </p:spPr>
      </p:pic>
      <p:pic>
        <p:nvPicPr>
          <p:cNvPr id="2" name="Picture 1" descr="A phone with red text&#10;&#10;AI-generated content may be incorrect.">
            <a:extLst>
              <a:ext uri="{FF2B5EF4-FFF2-40B4-BE49-F238E27FC236}">
                <a16:creationId xmlns:a16="http://schemas.microsoft.com/office/drawing/2014/main" id="{CBC22428-FC67-E242-1B0D-E6FB669E4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406" y="5846807"/>
            <a:ext cx="2256551" cy="861422"/>
          </a:xfrm>
          <a:prstGeom prst="rect">
            <a:avLst/>
          </a:prstGeom>
        </p:spPr>
      </p:pic>
    </p:spTree>
    <p:extLst>
      <p:ext uri="{BB962C8B-B14F-4D97-AF65-F5344CB8AC3E}">
        <p14:creationId xmlns:p14="http://schemas.microsoft.com/office/powerpoint/2010/main" val="812973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603</TotalTime>
  <Words>566</Words>
  <Application>Microsoft Office PowerPoint</Application>
  <PresentationFormat>Widescreen</PresentationFormat>
  <Paragraphs>24</Paragraphs>
  <Slides>18</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-apple-system</vt:lpstr>
      <vt:lpstr>Aptos</vt:lpstr>
      <vt:lpstr>Aptos Display</vt:lpstr>
      <vt:lpstr>Arial</vt:lpstr>
      <vt:lpstr>Calibri</vt:lpstr>
      <vt:lpstr>Times New Roman</vt:lpstr>
      <vt:lpstr>Office Theme</vt:lpstr>
      <vt:lpstr>1_Office Theme</vt:lpstr>
      <vt:lpstr>Sharing Our Stories - Alumni Engagement by  Kimberly Batchelor Davis  </vt:lpstr>
      <vt:lpstr>Why Storytelling Matters    Facts tell, but stories sell  Humans are wired for narrative — it builds emotional connection and trust  In a University setting, storytelling personalizes abstract goals (like access to scholarships, engagement, and alumni impact) </vt:lpstr>
      <vt:lpstr>Make the Mission Personal- Donor Engagement through Storytelling  Share Student journeys and successes  (Especially first-gen students)  Use Alumni stories to reflect the legacy and continuity of the institution  Highlight specific outcomes such as gifts, donations, scholarships, academic success</vt:lpstr>
      <vt:lpstr>Elevating Contribution through Narrative  Share personal narratives of volunteers impacting student lives through mentorship or coaching  Frame volunteer opportunities as acts of legacy building  Celebrate behind the scenes of contributions (committee work, outreach, other forms of engagement)</vt:lpstr>
      <vt:lpstr>Engagement – Creating Community through Shared Stories  Use consistent storytelling across platforms (emails, socials, and publications)  Invite students, faculty, and alumni to share their own moments of achievements  Story driven campaigns: reunions, fundraising campaigns, and student spotlights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Practical Tips for Effective Storytelling  Keep it authentic (use your voice)  Focus on transformation (before/after narratives)  Use visuals (photos, short video clips)  Know your audience: tailor your stories to resonate with your specific groups</vt:lpstr>
      <vt:lpstr>Channels to Share Your Stories  Email Newsletters  Alumni Magazines  Social Media (LinkedIn)  Events (Live storytelling or testimonials)  Thank you communications (make them personal and story based) </vt:lpstr>
      <vt:lpstr>Measuring Impact  Click through rates  Event Attendance  Repeat Giving or First-time donors  Volunteer sign ups and event registrations  (I gave because I saw myself in that story)</vt:lpstr>
      <vt:lpstr>Conclusion: Storytelling isn’t an add-on – it’s the strategy  Every University or College has powerful stories waiting to be told  When we tell the right stories, we don’t just raise funds – we raise the community  </vt:lpstr>
      <vt:lpstr>    Kimberly Batchelor Davis Detroit Mercy School of Law Assistant Director  of Alumni Relations batchekn@udmercy.edu www.linkedin.com/in/kimberly-batchelor-davis-3259a1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Kimberly Batchelor Davis</dc:creator>
  <cp:lastModifiedBy>Kimberly Batchelor Davis</cp:lastModifiedBy>
  <cp:revision>12</cp:revision>
  <cp:lastPrinted>2025-07-09T16:37:34Z</cp:lastPrinted>
  <dcterms:created xsi:type="dcterms:W3CDTF">2025-05-20T15:22:05Z</dcterms:created>
  <dcterms:modified xsi:type="dcterms:W3CDTF">2025-07-09T19:17:35Z</dcterms:modified>
</cp:coreProperties>
</file>