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24DF0-63FD-492F-8ECF-845C98DDBF92}" v="31" dt="2025-07-14T21:46:29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/>
    <p:restoredTop sz="94730"/>
  </p:normalViewPr>
  <p:slideViewPr>
    <p:cSldViewPr snapToGrid="0">
      <p:cViewPr varScale="1">
        <p:scale>
          <a:sx n="105" d="100"/>
          <a:sy n="105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ggy Pattison" userId="34727a99-35ee-472f-9aac-4482914f793a" providerId="ADAL" clId="{09024DF0-63FD-492F-8ECF-845C98DDBF92}"/>
    <pc:docChg chg="undo custSel addSld delSld modSld sldOrd">
      <pc:chgData name="Peggy Pattison" userId="34727a99-35ee-472f-9aac-4482914f793a" providerId="ADAL" clId="{09024DF0-63FD-492F-8ECF-845C98DDBF92}" dt="2025-07-14T21:51:15.720" v="1140" actId="20577"/>
      <pc:docMkLst>
        <pc:docMk/>
      </pc:docMkLst>
      <pc:sldChg chg="addSp modSp mod">
        <pc:chgData name="Peggy Pattison" userId="34727a99-35ee-472f-9aac-4482914f793a" providerId="ADAL" clId="{09024DF0-63FD-492F-8ECF-845C98DDBF92}" dt="2025-07-14T21:47:45.554" v="1015" actId="20577"/>
        <pc:sldMkLst>
          <pc:docMk/>
          <pc:sldMk cId="578907330" sldId="256"/>
        </pc:sldMkLst>
        <pc:spChg chg="mod">
          <ac:chgData name="Peggy Pattison" userId="34727a99-35ee-472f-9aac-4482914f793a" providerId="ADAL" clId="{09024DF0-63FD-492F-8ECF-845C98DDBF92}" dt="2025-07-14T20:56:04.148" v="3" actId="122"/>
          <ac:spMkLst>
            <pc:docMk/>
            <pc:sldMk cId="578907330" sldId="256"/>
            <ac:spMk id="2" creationId="{D6BC6B72-2656-9F0D-BE2E-1178FBDE7C4F}"/>
          </ac:spMkLst>
        </pc:spChg>
        <pc:spChg chg="mod">
          <ac:chgData name="Peggy Pattison" userId="34727a99-35ee-472f-9aac-4482914f793a" providerId="ADAL" clId="{09024DF0-63FD-492F-8ECF-845C98DDBF92}" dt="2025-07-14T21:47:45.554" v="1015" actId="20577"/>
          <ac:spMkLst>
            <pc:docMk/>
            <pc:sldMk cId="578907330" sldId="256"/>
            <ac:spMk id="3" creationId="{03808A48-61C5-09A2-8B6E-3C1F5282EDA2}"/>
          </ac:spMkLst>
        </pc:spChg>
        <pc:spChg chg="add mod">
          <ac:chgData name="Peggy Pattison" userId="34727a99-35ee-472f-9aac-4482914f793a" providerId="ADAL" clId="{09024DF0-63FD-492F-8ECF-845C98DDBF92}" dt="2025-07-14T20:57:13.820" v="10" actId="1076"/>
          <ac:spMkLst>
            <pc:docMk/>
            <pc:sldMk cId="578907330" sldId="256"/>
            <ac:spMk id="4" creationId="{4C6F26DF-57AD-8E22-89E8-7A95FD881E72}"/>
          </ac:spMkLst>
        </pc:spChg>
        <pc:spChg chg="add mod">
          <ac:chgData name="Peggy Pattison" userId="34727a99-35ee-472f-9aac-4482914f793a" providerId="ADAL" clId="{09024DF0-63FD-492F-8ECF-845C98DDBF92}" dt="2025-07-14T20:57:13.820" v="10" actId="1076"/>
          <ac:spMkLst>
            <pc:docMk/>
            <pc:sldMk cId="578907330" sldId="256"/>
            <ac:spMk id="5" creationId="{97BF30C0-E87B-FB9C-3465-B6D3517A19FD}"/>
          </ac:spMkLst>
        </pc:spChg>
        <pc:spChg chg="add mod">
          <ac:chgData name="Peggy Pattison" userId="34727a99-35ee-472f-9aac-4482914f793a" providerId="ADAL" clId="{09024DF0-63FD-492F-8ECF-845C98DDBF92}" dt="2025-07-14T20:57:13.820" v="10" actId="1076"/>
          <ac:spMkLst>
            <pc:docMk/>
            <pc:sldMk cId="578907330" sldId="256"/>
            <ac:spMk id="6" creationId="{FB120667-DD59-819B-02DD-A1A3D89C0202}"/>
          </ac:spMkLst>
        </pc:spChg>
      </pc:sldChg>
      <pc:sldChg chg="modSp new del mod">
        <pc:chgData name="Peggy Pattison" userId="34727a99-35ee-472f-9aac-4482914f793a" providerId="ADAL" clId="{09024DF0-63FD-492F-8ECF-845C98DDBF92}" dt="2025-07-14T21:03:52.881" v="229" actId="680"/>
        <pc:sldMkLst>
          <pc:docMk/>
          <pc:sldMk cId="383009402" sldId="257"/>
        </pc:sldMkLst>
        <pc:spChg chg="mod">
          <ac:chgData name="Peggy Pattison" userId="34727a99-35ee-472f-9aac-4482914f793a" providerId="ADAL" clId="{09024DF0-63FD-492F-8ECF-845C98DDBF92}" dt="2025-07-14T21:03:50.751" v="228" actId="20577"/>
          <ac:spMkLst>
            <pc:docMk/>
            <pc:sldMk cId="383009402" sldId="257"/>
            <ac:spMk id="2" creationId="{71DF4D12-0744-BCE0-A2D2-05D5B3BCBD82}"/>
          </ac:spMkLst>
        </pc:spChg>
      </pc:sldChg>
      <pc:sldChg chg="new del ord">
        <pc:chgData name="Peggy Pattison" userId="34727a99-35ee-472f-9aac-4482914f793a" providerId="ADAL" clId="{09024DF0-63FD-492F-8ECF-845C98DDBF92}" dt="2025-07-14T21:06:26.012" v="293" actId="2696"/>
        <pc:sldMkLst>
          <pc:docMk/>
          <pc:sldMk cId="3286276842" sldId="257"/>
        </pc:sldMkLst>
      </pc:sldChg>
      <pc:sldChg chg="modSp add mod ord">
        <pc:chgData name="Peggy Pattison" userId="34727a99-35ee-472f-9aac-4482914f793a" providerId="ADAL" clId="{09024DF0-63FD-492F-8ECF-845C98DDBF92}" dt="2025-07-14T21:46:45.980" v="985" actId="27636"/>
        <pc:sldMkLst>
          <pc:docMk/>
          <pc:sldMk cId="4035002346" sldId="257"/>
        </pc:sldMkLst>
        <pc:spChg chg="mod">
          <ac:chgData name="Peggy Pattison" userId="34727a99-35ee-472f-9aac-4482914f793a" providerId="ADAL" clId="{09024DF0-63FD-492F-8ECF-845C98DDBF92}" dt="2025-07-14T21:46:29.560" v="978" actId="27636"/>
          <ac:spMkLst>
            <pc:docMk/>
            <pc:sldMk cId="4035002346" sldId="257"/>
            <ac:spMk id="2" creationId="{FB9F6642-D66D-3723-6892-E12A6390D5F4}"/>
          </ac:spMkLst>
        </pc:spChg>
        <pc:spChg chg="mod">
          <ac:chgData name="Peggy Pattison" userId="34727a99-35ee-472f-9aac-4482914f793a" providerId="ADAL" clId="{09024DF0-63FD-492F-8ECF-845C98DDBF92}" dt="2025-07-14T21:46:45.980" v="985" actId="27636"/>
          <ac:spMkLst>
            <pc:docMk/>
            <pc:sldMk cId="4035002346" sldId="257"/>
            <ac:spMk id="3" creationId="{54E7F281-6ECD-5666-7A7C-97E51CB37FBA}"/>
          </ac:spMkLst>
        </pc:spChg>
      </pc:sldChg>
      <pc:sldChg chg="modSp add mod">
        <pc:chgData name="Peggy Pattison" userId="34727a99-35ee-472f-9aac-4482914f793a" providerId="ADAL" clId="{09024DF0-63FD-492F-8ECF-845C98DDBF92}" dt="2025-07-14T21:47:59.848" v="1018" actId="20577"/>
        <pc:sldMkLst>
          <pc:docMk/>
          <pc:sldMk cId="3423738337" sldId="258"/>
        </pc:sldMkLst>
        <pc:spChg chg="mod">
          <ac:chgData name="Peggy Pattison" userId="34727a99-35ee-472f-9aac-4482914f793a" providerId="ADAL" clId="{09024DF0-63FD-492F-8ECF-845C98DDBF92}" dt="2025-07-14T21:47:59.848" v="1018" actId="20577"/>
          <ac:spMkLst>
            <pc:docMk/>
            <pc:sldMk cId="3423738337" sldId="258"/>
            <ac:spMk id="3" creationId="{4BF46077-78D1-88DE-CD6B-01779F162FBB}"/>
          </ac:spMkLst>
        </pc:spChg>
      </pc:sldChg>
      <pc:sldChg chg="modSp add mod">
        <pc:chgData name="Peggy Pattison" userId="34727a99-35ee-472f-9aac-4482914f793a" providerId="ADAL" clId="{09024DF0-63FD-492F-8ECF-845C98DDBF92}" dt="2025-07-14T21:48:25.442" v="1037" actId="20577"/>
        <pc:sldMkLst>
          <pc:docMk/>
          <pc:sldMk cId="3536489965" sldId="259"/>
        </pc:sldMkLst>
        <pc:spChg chg="mod">
          <ac:chgData name="Peggy Pattison" userId="34727a99-35ee-472f-9aac-4482914f793a" providerId="ADAL" clId="{09024DF0-63FD-492F-8ECF-845C98DDBF92}" dt="2025-07-14T21:48:25.442" v="1037" actId="20577"/>
          <ac:spMkLst>
            <pc:docMk/>
            <pc:sldMk cId="3536489965" sldId="259"/>
            <ac:spMk id="3" creationId="{71A5C7A2-35EE-C549-C598-97E18EAE317E}"/>
          </ac:spMkLst>
        </pc:spChg>
      </pc:sldChg>
      <pc:sldChg chg="add del">
        <pc:chgData name="Peggy Pattison" userId="34727a99-35ee-472f-9aac-4482914f793a" providerId="ADAL" clId="{09024DF0-63FD-492F-8ECF-845C98DDBF92}" dt="2025-07-14T20:55:00.049" v="1"/>
        <pc:sldMkLst>
          <pc:docMk/>
          <pc:sldMk cId="0" sldId="260"/>
        </pc:sldMkLst>
      </pc:sldChg>
      <pc:sldChg chg="modSp add mod">
        <pc:chgData name="Peggy Pattison" userId="34727a99-35ee-472f-9aac-4482914f793a" providerId="ADAL" clId="{09024DF0-63FD-492F-8ECF-845C98DDBF92}" dt="2025-07-14T21:48:51.329" v="1044" actId="20577"/>
        <pc:sldMkLst>
          <pc:docMk/>
          <pc:sldMk cId="1189156847" sldId="260"/>
        </pc:sldMkLst>
        <pc:spChg chg="mod">
          <ac:chgData name="Peggy Pattison" userId="34727a99-35ee-472f-9aac-4482914f793a" providerId="ADAL" clId="{09024DF0-63FD-492F-8ECF-845C98DDBF92}" dt="2025-07-14T21:48:51.329" v="1044" actId="20577"/>
          <ac:spMkLst>
            <pc:docMk/>
            <pc:sldMk cId="1189156847" sldId="260"/>
            <ac:spMk id="3" creationId="{6C723BC5-E830-6FBE-6754-C01E319F45C1}"/>
          </ac:spMkLst>
        </pc:spChg>
      </pc:sldChg>
      <pc:sldChg chg="modSp add mod">
        <pc:chgData name="Peggy Pattison" userId="34727a99-35ee-472f-9aac-4482914f793a" providerId="ADAL" clId="{09024DF0-63FD-492F-8ECF-845C98DDBF92}" dt="2025-07-14T21:49:10.921" v="1045" actId="255"/>
        <pc:sldMkLst>
          <pc:docMk/>
          <pc:sldMk cId="2138948324" sldId="261"/>
        </pc:sldMkLst>
        <pc:spChg chg="mod">
          <ac:chgData name="Peggy Pattison" userId="34727a99-35ee-472f-9aac-4482914f793a" providerId="ADAL" clId="{09024DF0-63FD-492F-8ECF-845C98DDBF92}" dt="2025-07-14T21:49:10.921" v="1045" actId="255"/>
          <ac:spMkLst>
            <pc:docMk/>
            <pc:sldMk cId="2138948324" sldId="261"/>
            <ac:spMk id="3" creationId="{70D4DD7B-D7CE-B35E-CF91-4296EC4080AC}"/>
          </ac:spMkLst>
        </pc:spChg>
      </pc:sldChg>
      <pc:sldChg chg="modSp add mod">
        <pc:chgData name="Peggy Pattison" userId="34727a99-35ee-472f-9aac-4482914f793a" providerId="ADAL" clId="{09024DF0-63FD-492F-8ECF-845C98DDBF92}" dt="2025-07-14T21:32:51.616" v="922" actId="20577"/>
        <pc:sldMkLst>
          <pc:docMk/>
          <pc:sldMk cId="4144133629" sldId="262"/>
        </pc:sldMkLst>
        <pc:spChg chg="mod">
          <ac:chgData name="Peggy Pattison" userId="34727a99-35ee-472f-9aac-4482914f793a" providerId="ADAL" clId="{09024DF0-63FD-492F-8ECF-845C98DDBF92}" dt="2025-07-14T21:32:51.616" v="922" actId="20577"/>
          <ac:spMkLst>
            <pc:docMk/>
            <pc:sldMk cId="4144133629" sldId="262"/>
            <ac:spMk id="2" creationId="{8F8BBB5C-4B59-0C34-748F-F6C3952D7333}"/>
          </ac:spMkLst>
        </pc:spChg>
        <pc:spChg chg="mod">
          <ac:chgData name="Peggy Pattison" userId="34727a99-35ee-472f-9aac-4482914f793a" providerId="ADAL" clId="{09024DF0-63FD-492F-8ECF-845C98DDBF92}" dt="2025-07-14T21:32:23.065" v="919" actId="5793"/>
          <ac:spMkLst>
            <pc:docMk/>
            <pc:sldMk cId="4144133629" sldId="262"/>
            <ac:spMk id="3" creationId="{6B5C0A09-299D-A833-BB27-E35E21D9040C}"/>
          </ac:spMkLst>
        </pc:spChg>
      </pc:sldChg>
      <pc:sldChg chg="modSp add mod">
        <pc:chgData name="Peggy Pattison" userId="34727a99-35ee-472f-9aac-4482914f793a" providerId="ADAL" clId="{09024DF0-63FD-492F-8ECF-845C98DDBF92}" dt="2025-07-14T21:34:18.697" v="951" actId="27636"/>
        <pc:sldMkLst>
          <pc:docMk/>
          <pc:sldMk cId="1977423640" sldId="263"/>
        </pc:sldMkLst>
        <pc:spChg chg="mod">
          <ac:chgData name="Peggy Pattison" userId="34727a99-35ee-472f-9aac-4482914f793a" providerId="ADAL" clId="{09024DF0-63FD-492F-8ECF-845C98DDBF92}" dt="2025-07-14T21:34:18.697" v="951" actId="27636"/>
          <ac:spMkLst>
            <pc:docMk/>
            <pc:sldMk cId="1977423640" sldId="263"/>
            <ac:spMk id="3" creationId="{EB26FD16-5257-8580-ADCC-1C876EABA37D}"/>
          </ac:spMkLst>
        </pc:spChg>
      </pc:sldChg>
      <pc:sldChg chg="modSp add mod">
        <pc:chgData name="Peggy Pattison" userId="34727a99-35ee-472f-9aac-4482914f793a" providerId="ADAL" clId="{09024DF0-63FD-492F-8ECF-845C98DDBF92}" dt="2025-07-14T21:50:40.943" v="1117" actId="20577"/>
        <pc:sldMkLst>
          <pc:docMk/>
          <pc:sldMk cId="996925255" sldId="264"/>
        </pc:sldMkLst>
        <pc:spChg chg="mod">
          <ac:chgData name="Peggy Pattison" userId="34727a99-35ee-472f-9aac-4482914f793a" providerId="ADAL" clId="{09024DF0-63FD-492F-8ECF-845C98DDBF92}" dt="2025-07-14T21:50:40.943" v="1117" actId="20577"/>
          <ac:spMkLst>
            <pc:docMk/>
            <pc:sldMk cId="996925255" sldId="264"/>
            <ac:spMk id="3" creationId="{0574F3A3-7D96-935A-1FBE-C15D71E0F226}"/>
          </ac:spMkLst>
        </pc:spChg>
      </pc:sldChg>
      <pc:sldChg chg="modSp add mod">
        <pc:chgData name="Peggy Pattison" userId="34727a99-35ee-472f-9aac-4482914f793a" providerId="ADAL" clId="{09024DF0-63FD-492F-8ECF-845C98DDBF92}" dt="2025-07-14T21:51:15.720" v="1140" actId="20577"/>
        <pc:sldMkLst>
          <pc:docMk/>
          <pc:sldMk cId="49570303" sldId="265"/>
        </pc:sldMkLst>
        <pc:spChg chg="mod">
          <ac:chgData name="Peggy Pattison" userId="34727a99-35ee-472f-9aac-4482914f793a" providerId="ADAL" clId="{09024DF0-63FD-492F-8ECF-845C98DDBF92}" dt="2025-07-14T21:51:15.720" v="1140" actId="20577"/>
          <ac:spMkLst>
            <pc:docMk/>
            <pc:sldMk cId="49570303" sldId="265"/>
            <ac:spMk id="3" creationId="{701AA2F3-5BF6-13D7-8AB0-97952471B9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108EF-AFEC-92F7-FDFC-61D03D1A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CFF16-315F-986F-B21C-CA8182427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622B9-0AF1-41C8-B569-774A22981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728B17-0BAF-7CD0-73E2-9623DC1E70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7" y="0"/>
            <a:ext cx="2325737" cy="1253706"/>
          </a:xfrm>
          <a:prstGeom prst="rect">
            <a:avLst/>
          </a:prstGeom>
        </p:spPr>
      </p:pic>
      <p:sp>
        <p:nvSpPr>
          <p:cNvPr id="10" name="Google Shape;69;g35ff62df02f_0_324">
            <a:extLst>
              <a:ext uri="{FF2B5EF4-FFF2-40B4-BE49-F238E27FC236}">
                <a16:creationId xmlns:a16="http://schemas.microsoft.com/office/drawing/2014/main" id="{5D3323CC-6D55-7401-DB56-4B0E53F0D238}"/>
              </a:ext>
            </a:extLst>
          </p:cNvPr>
          <p:cNvSpPr/>
          <p:nvPr userDrawn="1"/>
        </p:nvSpPr>
        <p:spPr>
          <a:xfrm>
            <a:off x="0" y="6229944"/>
            <a:ext cx="12228900" cy="628005"/>
          </a:xfrm>
          <a:prstGeom prst="rect">
            <a:avLst/>
          </a:prstGeom>
          <a:solidFill>
            <a:srgbClr val="A32035"/>
          </a:solidFill>
          <a:ln w="9525" cap="flat" cmpd="sng">
            <a:solidFill>
              <a:srgbClr val="A320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320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70;g35ff62df02f_0_324">
            <a:extLst>
              <a:ext uri="{FF2B5EF4-FFF2-40B4-BE49-F238E27FC236}">
                <a16:creationId xmlns:a16="http://schemas.microsoft.com/office/drawing/2014/main" id="{51985ACE-F41B-CB75-2509-AEA9FFCAAEC7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-36874" y="6229978"/>
            <a:ext cx="12228874" cy="62802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66;g35ff62df02f_0_324">
            <a:extLst>
              <a:ext uri="{FF2B5EF4-FFF2-40B4-BE49-F238E27FC236}">
                <a16:creationId xmlns:a16="http://schemas.microsoft.com/office/drawing/2014/main" id="{37E510DC-45EE-79BD-0850-271576956D8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5775" y="3391828"/>
            <a:ext cx="9144000" cy="8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32035"/>
              </a:buClr>
              <a:buSzPts val="2400"/>
              <a:buNone/>
              <a:defRPr sz="2400" b="1">
                <a:solidFill>
                  <a:srgbClr val="A3203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2000"/>
              <a:buNone/>
              <a:defRPr sz="2000">
                <a:solidFill>
                  <a:srgbClr val="A32035"/>
                </a:solidFill>
              </a:defRPr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800"/>
              <a:buNone/>
              <a:defRPr sz="1800">
                <a:solidFill>
                  <a:srgbClr val="A32035"/>
                </a:solidFill>
              </a:defRPr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67;g35ff62df02f_0_324">
            <a:extLst>
              <a:ext uri="{FF2B5EF4-FFF2-40B4-BE49-F238E27FC236}">
                <a16:creationId xmlns:a16="http://schemas.microsoft.com/office/drawing/2014/main" id="{B22EB866-8238-800E-930D-E76BD92034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7256" y="2032145"/>
            <a:ext cx="9144000" cy="11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800"/>
              <a:buNone/>
              <a:defRPr>
                <a:solidFill>
                  <a:srgbClr val="A3203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68;g35ff62df02f_0_324">
            <a:extLst>
              <a:ext uri="{FF2B5EF4-FFF2-40B4-BE49-F238E27FC236}">
                <a16:creationId xmlns:a16="http://schemas.microsoft.com/office/drawing/2014/main" id="{9969A006-39DF-792D-352B-61888760856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145161" y="4251750"/>
            <a:ext cx="3536700" cy="5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677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628C3-2504-2092-F3E9-158F4945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73363-7224-2388-67A5-47451596F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B620B-3E99-BA6B-3776-03AC534CD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D377-99E5-1E92-A86F-BF0749DA6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3707C-9EE1-FD97-8D50-58C16E90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9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F8526-1C7D-0913-85B9-646A2300B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3CDA7-EC75-6A25-6944-B160607E6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77F9E-F90B-998E-2D2A-10FBF62E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966FB-14EA-A4B3-3880-5D06D2B5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16C9E-EC02-AD86-B8DA-AC008F4E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0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6221F-32F4-2BEF-3CDD-0B02CA70F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35B48-433C-9E67-71D4-BA6241439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64DC1-0BAB-CB1A-56C6-292FA820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F086D-F173-34F8-38E4-249760EB4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62FAE-C6ED-1A31-05B6-8832691A2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6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C7900-E98E-A8D3-3365-B6D41106F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5A618-92D8-DC46-D3F3-DB001ABE0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0F48-6411-1F59-2006-C3EB04BAF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2668A-0F03-6841-DBC7-740CAFBB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1060E-45DE-D1A0-77DA-0252C06D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61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B93C-AC1D-C918-FDC3-FCA11ED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90090-5FF1-AB95-0E0D-BB3E2D0A1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96702A-198C-565F-F9CF-A9BD90336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2C4D2-26C2-DB38-7EB5-0E8CD0A8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466CC-4F9A-26DD-39E8-EE54346B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1E1B0-1B80-CDD3-F993-7A199B6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7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5C209-1FFB-1F62-565E-0F0CC87C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13087-2CC5-C965-4BC3-A0D66228B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DECBE-7B73-57D3-A6E3-4078777E1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0D0BE4-0844-5BDE-38D3-20D629530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FA00F9-307F-C705-75E8-CFD89EE30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EE5CED-C20A-D0BC-2765-D9BF9A95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63F32E-9D23-D6A3-C980-C96A98DB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AA675-A895-4338-774C-10328C3D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5EEC-0803-1707-F3C7-AEAABACFE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2EA64-D541-6AB9-BCCE-7D91A7415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FB04E-B6D7-162E-738C-FE93000C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81ECD4-B173-816B-8FBD-3559B3046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6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256150-2A52-C804-9B26-0309C48CD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77E16F-57EF-365E-DA60-6B008E8A9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F1E95-F9A1-C28C-E496-B7E870A2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8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0B76-E482-591C-96C1-90F6BA27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4DA1E-276D-EBC9-DA45-48C8AFA04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A46FE-F615-27A6-0ACC-E2940243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D0A7B-7DF1-5BBB-D9E0-558EA0EB4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680D7-70FA-E72F-BA22-91E99473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604E9-86B5-D1A5-71B3-2FAB3BD20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9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4AB6A-3DE7-20E3-4CDF-738B5466E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8571F8-08F7-EDEF-F17A-08A911BDE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4E26-4298-D031-E90F-EABC250FD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BCB01-BBC3-CBEB-3AD2-F413F5E85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1E75F-B362-3446-8BAA-52D52D800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8B2E1-AC0C-583E-3776-E8F0EBCB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9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BD3908-0317-01A3-D9FE-7D03E2BA9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E2BB7-C5C7-5CA7-6631-48505FC6F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DBC52-2F3E-6FFA-0D61-1367630E4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6D99F-A15D-0B43-B897-B65AC3048D9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4FB6-5202-AC5A-9A1F-C42C8FA00A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BE3EF-0311-6CE7-A88C-774A72076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039E3-DF57-334A-8AFB-802B3E743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86D61-4D47-AEBC-27C5-E841BCD88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6642-D66D-3723-6892-E12A6390D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156902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Universal Truths of Volunteer Development</a:t>
            </a:r>
            <a:br>
              <a:rPr lang="en-US" dirty="0"/>
            </a:b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7F281-6ECD-5666-7A7C-97E51CB37F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59536" y="2481899"/>
            <a:ext cx="10472928" cy="21815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600" dirty="0"/>
              <a:t>Peggy Pattison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600" dirty="0"/>
              <a:t>University of Detroit Mercy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02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B76C8-DB34-954A-F40C-E39CD84FB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C9A03-D2FD-05A7-A4CB-FB6A147D5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	  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AA2F3-5BF6-13D7-8AB0-97952471B98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dirty="0"/>
          </a:p>
          <a:p>
            <a:pPr marL="0" indent="0" algn="ctr">
              <a:buNone/>
            </a:pPr>
            <a:r>
              <a:rPr lang="en-US" sz="6600" dirty="0"/>
              <a:t>QUESTIONS?	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0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C6B72-2656-9F0D-BE2E-1178FBDE7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808A48-61C5-09A2-8B6E-3C1F5282EDA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6811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4400" dirty="0"/>
              <a:t>Why Volunteer Development?</a:t>
            </a:r>
          </a:p>
          <a:p>
            <a:pPr lvl="6"/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 More students educate	</a:t>
            </a:r>
            <a:r>
              <a:rPr lang="en-US" sz="2000" dirty="0"/>
              <a:t>→→→→→→</a:t>
            </a:r>
            <a:r>
              <a:rPr lang="en-US" dirty="0"/>
              <a:t>	More volunteers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</a:t>
            </a:r>
            <a:r>
              <a:rPr lang="en-US" sz="2000" dirty="0"/>
              <a:t>  ↓						 ↓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	  ↓					                 ↓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 	  ↓						 ↓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   More active funds   	 </a:t>
            </a:r>
            <a:r>
              <a:rPr lang="en-US" sz="2000" dirty="0"/>
              <a:t>←←←←←	</a:t>
            </a:r>
            <a:r>
              <a:rPr lang="en-US" dirty="0"/>
              <a:t>More Money</a:t>
            </a: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0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A54D9-8CDD-B5A7-32E2-C41E24960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2A772-5864-8EEB-B7B9-9C7CDF42D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46077-78D1-88DE-CD6B-01779F162FB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68115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800" dirty="0"/>
              <a:t>		Benefits of using volunteers</a:t>
            </a:r>
          </a:p>
          <a:p>
            <a:pPr lvl="0"/>
            <a:r>
              <a:rPr lang="en-US" dirty="0"/>
              <a:t>Makes big projects manageable</a:t>
            </a:r>
          </a:p>
          <a:p>
            <a:r>
              <a:rPr lang="en-US" dirty="0"/>
              <a:t>Gives volunteer leadership more accountability </a:t>
            </a:r>
          </a:p>
          <a:p>
            <a:pPr lvl="0"/>
            <a:r>
              <a:rPr lang="en-US" dirty="0"/>
              <a:t>Allows you to do more</a:t>
            </a:r>
          </a:p>
          <a:p>
            <a:r>
              <a:rPr lang="en-US" dirty="0"/>
              <a:t> Cost effective</a:t>
            </a:r>
          </a:p>
          <a:p>
            <a:pPr lvl="0"/>
            <a:r>
              <a:rPr lang="en-US" dirty="0"/>
              <a:t>Provides project management training and communication</a:t>
            </a:r>
          </a:p>
          <a:p>
            <a:r>
              <a:rPr lang="en-US" dirty="0"/>
              <a:t> Expands volunteer base</a:t>
            </a:r>
          </a:p>
          <a:p>
            <a:pPr lvl="0"/>
            <a:r>
              <a:rPr lang="en-US" dirty="0"/>
              <a:t>Builds volunteer commitment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3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00A8D-844C-FAB8-1631-9849E0BBD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1CF49-2663-0CFC-4F38-AB2FA8805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5C7A2-35EE-C549-C598-97E18EAE317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4500" dirty="0"/>
              <a:t>VOLUNTEER					STAFF</a:t>
            </a:r>
          </a:p>
          <a:p>
            <a:pPr marL="0" indent="0">
              <a:buNone/>
            </a:pPr>
            <a:r>
              <a:rPr lang="en-US" b="1" dirty="0"/>
              <a:t>				ROLES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Goal oriented					People oriented</a:t>
            </a:r>
          </a:p>
          <a:p>
            <a:pPr>
              <a:lnSpc>
                <a:spcPct val="120000"/>
              </a:lnSpc>
            </a:pPr>
            <a:r>
              <a:rPr lang="en-US" dirty="0"/>
              <a:t>Plan and implement programs				Manage processes</a:t>
            </a:r>
          </a:p>
          <a:p>
            <a:pPr>
              <a:lnSpc>
                <a:spcPct val="120000"/>
              </a:lnSpc>
            </a:pPr>
            <a:r>
              <a:rPr lang="en-US" dirty="0"/>
              <a:t>Raise funds						Provide technical assistance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						Maintain two-way communication										</a:t>
            </a:r>
          </a:p>
          <a:p>
            <a:pPr marL="0" indent="0">
              <a:buNone/>
            </a:pPr>
            <a:r>
              <a:rPr lang="en-US" b="1" dirty="0"/>
              <a:t>			                  CONTRIBUTIONS</a:t>
            </a:r>
            <a:endParaRPr lang="en-US" dirty="0"/>
          </a:p>
          <a:p>
            <a:r>
              <a:rPr lang="en-US" dirty="0"/>
              <a:t>Expertise in technical areas					Expertise in profession</a:t>
            </a:r>
          </a:p>
          <a:p>
            <a:r>
              <a:rPr lang="en-US" dirty="0"/>
              <a:t>Ability to effect change in program				Detailed knowledge of organization</a:t>
            </a:r>
          </a:p>
          <a:p>
            <a:r>
              <a:rPr lang="en-US" dirty="0"/>
              <a:t>Knowledge of community					Objectivity to volunteer suggestions</a:t>
            </a:r>
          </a:p>
          <a:p>
            <a:r>
              <a:rPr lang="en-US" dirty="0"/>
              <a:t>Influence to attract volunteers				Spot problems and pitfalls</a:t>
            </a:r>
          </a:p>
          <a:p>
            <a:r>
              <a:rPr lang="en-US" dirty="0"/>
              <a:t>Influence to attract financial resources				Bridge cultures</a:t>
            </a:r>
          </a:p>
          <a:p>
            <a:r>
              <a:rPr lang="en-US" dirty="0"/>
              <a:t>Ability to be spokesperson					Ability to train volunteers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89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A81BC-4B57-0CA7-C8DD-CE89000EF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17B35-6E7F-112D-E743-C15A1A9E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23BC5-E830-6FBE-6754-C01E319F45C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dirty="0"/>
              <a:t>	   What staff can expect from volunteers</a:t>
            </a:r>
          </a:p>
          <a:p>
            <a:pPr marL="0" indent="0" algn="ctr"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dirty="0"/>
              <a:t>Have access to volunteers</a:t>
            </a:r>
          </a:p>
          <a:p>
            <a:r>
              <a:rPr lang="en-US" dirty="0"/>
              <a:t>Creativity in addressing issues</a:t>
            </a:r>
          </a:p>
          <a:p>
            <a:r>
              <a:rPr lang="en-US" dirty="0"/>
              <a:t>To ask the hard questions</a:t>
            </a:r>
          </a:p>
          <a:p>
            <a:r>
              <a:rPr lang="en-US" dirty="0"/>
              <a:t>Individual strengths used</a:t>
            </a:r>
          </a:p>
          <a:p>
            <a:r>
              <a:rPr lang="en-US" dirty="0"/>
              <a:t>View staff as colleagues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5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9ABCB-1F50-0420-F49A-66367452C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FD755-5C6F-40F7-D601-CF9792AB7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D4DD7B-D7CE-B35E-CF91-4296EC4080A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600" dirty="0"/>
              <a:t>What volunteers can expect from staff</a:t>
            </a:r>
          </a:p>
          <a:p>
            <a:pPr marL="0" indent="0" algn="ctr">
              <a:buNone/>
            </a:pPr>
            <a:endParaRPr lang="en-US" sz="2200" dirty="0"/>
          </a:p>
          <a:p>
            <a:r>
              <a:rPr lang="en-US" dirty="0"/>
              <a:t>Identify volunteer roles and responsibilities</a:t>
            </a:r>
          </a:p>
          <a:p>
            <a:r>
              <a:rPr lang="en-US" dirty="0"/>
              <a:t>Provide necessary background information</a:t>
            </a:r>
          </a:p>
          <a:p>
            <a:r>
              <a:rPr lang="en-US" dirty="0"/>
              <a:t>Time used to the best advantage</a:t>
            </a:r>
          </a:p>
          <a:p>
            <a:r>
              <a:rPr lang="en-US" dirty="0"/>
              <a:t>Told good news and bad</a:t>
            </a:r>
          </a:p>
          <a:p>
            <a:r>
              <a:rPr lang="en-US" dirty="0"/>
              <a:t>Be a part of developing solutions</a:t>
            </a:r>
          </a:p>
          <a:p>
            <a:r>
              <a:rPr lang="en-US" dirty="0"/>
              <a:t>View staff as valued professional colleague</a:t>
            </a: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48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345B8-D60A-E098-99C5-604F97358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BBB5C-4B59-0C34-748F-F6C3952D7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	  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5C0A09-299D-A833-BB27-E35E21D9040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600" dirty="0"/>
              <a:t>Universal Truths of Recruitment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Recruit to task</a:t>
            </a:r>
          </a:p>
          <a:p>
            <a:pPr lvl="0"/>
            <a:r>
              <a:rPr lang="en-US" dirty="0"/>
              <a:t>Volunteers should never need to recruit more than 5 -7 volunteers</a:t>
            </a:r>
          </a:p>
          <a:p>
            <a:pPr lvl="0"/>
            <a:r>
              <a:rPr lang="en-US" dirty="0"/>
              <a:t>People volunteer because someone they know asks them</a:t>
            </a:r>
          </a:p>
          <a:p>
            <a:pPr lvl="0"/>
            <a:r>
              <a:rPr lang="en-US" dirty="0"/>
              <a:t>Universities don’t have causes, they have solutions</a:t>
            </a:r>
          </a:p>
          <a:p>
            <a:pPr lvl="0"/>
            <a:r>
              <a:rPr lang="en-US" dirty="0"/>
              <a:t>Never so no for a volunteer</a:t>
            </a:r>
          </a:p>
          <a:p>
            <a:pPr lvl="0"/>
            <a:r>
              <a:rPr lang="en-US" dirty="0"/>
              <a:t>Rule of thirds apply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3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D72A1-4DEB-8A37-C578-B62128AAA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6CA67-5D1B-2B42-CC96-A48006F45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	  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6FD16-5257-8580-ADCC-1C876EABA37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6000" dirty="0"/>
              <a:t>Universal Truths of Managing volunteers</a:t>
            </a:r>
          </a:p>
          <a:p>
            <a:pPr lvl="0"/>
            <a:r>
              <a:rPr lang="en-US" sz="3100" dirty="0"/>
              <a:t>People will do what is expected of them</a:t>
            </a:r>
          </a:p>
          <a:p>
            <a:pPr lvl="0"/>
            <a:r>
              <a:rPr lang="en-US" sz="3100" dirty="0"/>
              <a:t>Volunteers are committed to the person who recruited them.  Your job is to change the commitment to the university in the first year.</a:t>
            </a:r>
          </a:p>
          <a:p>
            <a:pPr lvl="0"/>
            <a:r>
              <a:rPr lang="en-US" sz="3100" dirty="0"/>
              <a:t>Three reasons volunteers don’t complete assignments:  placed in the wrong position, inadequate training/resources, lifestyle changes</a:t>
            </a:r>
          </a:p>
          <a:p>
            <a:pPr lvl="0"/>
            <a:r>
              <a:rPr lang="en-US" sz="3100" dirty="0"/>
              <a:t>Assign objectives not tasks</a:t>
            </a:r>
          </a:p>
          <a:p>
            <a:pPr lvl="0"/>
            <a:r>
              <a:rPr lang="en-US" sz="3100" dirty="0"/>
              <a:t>Delegate the big things</a:t>
            </a:r>
          </a:p>
          <a:p>
            <a:pPr lvl="0"/>
            <a:r>
              <a:rPr lang="en-US" sz="3100" dirty="0"/>
              <a:t>Staff’s job is to make the volunteers successful</a:t>
            </a:r>
          </a:p>
          <a:p>
            <a:pPr lvl="0"/>
            <a:r>
              <a:rPr lang="en-US" sz="3100" dirty="0"/>
              <a:t>Plan the work and work the plan</a:t>
            </a:r>
          </a:p>
          <a:p>
            <a:pPr lvl="0"/>
            <a:r>
              <a:rPr lang="en-US" sz="3100" dirty="0"/>
              <a:t>Always put a volunteer between you and a problem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423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23DB1-6167-19B0-8B38-3C6330858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A575B-8369-53D3-8D48-2AB84363A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4763"/>
            <a:ext cx="9144000" cy="935037"/>
          </a:xfrm>
        </p:spPr>
        <p:txBody>
          <a:bodyPr/>
          <a:lstStyle/>
          <a:p>
            <a:pPr algn="ctr"/>
            <a:r>
              <a:rPr lang="en-US" dirty="0"/>
              <a:t>	  VOLUNTEER MANAGEMENT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74F3A3-7D96-935A-1FBE-C15D71E0F22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44738"/>
            <a:ext cx="10472928" cy="381831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300" dirty="0"/>
              <a:t>Universal Truths of Managing Recognition</a:t>
            </a:r>
          </a:p>
          <a:p>
            <a:pPr marL="0" indent="0" algn="ctr">
              <a:buNone/>
            </a:pPr>
            <a:endParaRPr lang="en-US" sz="2000" dirty="0"/>
          </a:p>
          <a:p>
            <a:pPr lvl="0"/>
            <a:r>
              <a:rPr lang="en-US" dirty="0"/>
              <a:t> Recognition is a process not a product</a:t>
            </a:r>
          </a:p>
          <a:p>
            <a:pPr lvl="0"/>
            <a:r>
              <a:rPr lang="en-US" dirty="0"/>
              <a:t>Geared towards the likes of the volunteer, find out their hobbies, interests, etc.</a:t>
            </a:r>
          </a:p>
          <a:p>
            <a:pPr lvl="0"/>
            <a:r>
              <a:rPr lang="en-US" dirty="0"/>
              <a:t>Must be timely</a:t>
            </a:r>
          </a:p>
          <a:p>
            <a:pPr lvl="0"/>
            <a:r>
              <a:rPr lang="en-US" dirty="0"/>
              <a:t>Must be communicated to people respected by the volunteer</a:t>
            </a:r>
          </a:p>
          <a:p>
            <a:pPr lvl="0"/>
            <a:r>
              <a:rPr lang="en-US" dirty="0"/>
              <a:t>Volunteers want to feel appreciated and know their work is meaningful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2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F8CD732410845BF14401589C0201C" ma:contentTypeVersion="18" ma:contentTypeDescription="Create a new document." ma:contentTypeScope="" ma:versionID="253330c4fcb1ef16bcaa4eafb462d4b3">
  <xsd:schema xmlns:xsd="http://www.w3.org/2001/XMLSchema" xmlns:xs="http://www.w3.org/2001/XMLSchema" xmlns:p="http://schemas.microsoft.com/office/2006/metadata/properties" xmlns:ns2="985342cb-2499-461f-bcb9-e173daa3d144" xmlns:ns3="ef963d0a-f816-4bee-85af-3fb399fc42f8" targetNamespace="http://schemas.microsoft.com/office/2006/metadata/properties" ma:root="true" ma:fieldsID="0c9bcc14fd578abdd8dfbfa094d3a48e" ns2:_="" ns3:_="">
    <xsd:import namespace="985342cb-2499-461f-bcb9-e173daa3d144"/>
    <xsd:import namespace="ef963d0a-f816-4bee-85af-3fb399fc42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342cb-2499-461f-bcb9-e173daa3d1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75af492-d9e2-4351-ba53-96ad96eff2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963d0a-f816-4bee-85af-3fb399fc42f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ac274c-08ca-423d-a63a-1f1ec97fc63c}" ma:internalName="TaxCatchAll" ma:showField="CatchAllData" ma:web="ef963d0a-f816-4bee-85af-3fb399fc42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5342cb-2499-461f-bcb9-e173daa3d144">
      <Terms xmlns="http://schemas.microsoft.com/office/infopath/2007/PartnerControls"/>
    </lcf76f155ced4ddcb4097134ff3c332f>
    <TaxCatchAll xmlns="ef963d0a-f816-4bee-85af-3fb399fc42f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72A095-CFF2-421D-A86D-3847A948BF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5342cb-2499-461f-bcb9-e173daa3d144"/>
    <ds:schemaRef ds:uri="ef963d0a-f816-4bee-85af-3fb399fc42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918942-CA9A-4A41-B51B-7AE1F16614C0}">
  <ds:schemaRefs>
    <ds:schemaRef ds:uri="http://schemas.microsoft.com/office/2006/metadata/properties"/>
    <ds:schemaRef ds:uri="http://schemas.microsoft.com/office/infopath/2007/PartnerControls"/>
    <ds:schemaRef ds:uri="985342cb-2499-461f-bcb9-e173daa3d144"/>
    <ds:schemaRef ds:uri="ef963d0a-f816-4bee-85af-3fb399fc42f8"/>
  </ds:schemaRefs>
</ds:datastoreItem>
</file>

<file path=customXml/itemProps3.xml><?xml version="1.0" encoding="utf-8"?>
<ds:datastoreItem xmlns:ds="http://schemas.openxmlformats.org/officeDocument/2006/customXml" ds:itemID="{FF755C9E-D7C1-4F12-ABAC-158CD3BE4C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534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Universal Truths of Volunteer Development </vt:lpstr>
      <vt:lpstr>VOLUNTEER MANAGEMENT</vt:lpstr>
      <vt:lpstr>VOLUNTEER MANAGEMENT</vt:lpstr>
      <vt:lpstr>VOLUNTEER MANAGEMENT</vt:lpstr>
      <vt:lpstr>VOLUNTEER MANAGEMENT</vt:lpstr>
      <vt:lpstr>VOLUNTEER MANAGEMENT</vt:lpstr>
      <vt:lpstr>   VOLUNTEER MANAGEMENT</vt:lpstr>
      <vt:lpstr>   VOLUNTEER MANAGEMENT</vt:lpstr>
      <vt:lpstr>   VOLUNTEER MANAGEMENT</vt:lpstr>
      <vt:lpstr>   VOLUNTEER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Wallace</dc:creator>
  <cp:lastModifiedBy>Peggy Pattison</cp:lastModifiedBy>
  <cp:revision>2</cp:revision>
  <dcterms:created xsi:type="dcterms:W3CDTF">2025-06-25T22:11:19Z</dcterms:created>
  <dcterms:modified xsi:type="dcterms:W3CDTF">2025-07-14T21:51:21Z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0x010100B60F8CD732410845BF14401589C0201C</vt:lpwstr>
  </property>
  <property fmtid="{D5CDD505-2E9C-101B-9397-08002B2CF9AE}" pid="3" name="MediaServiceImageTags">
    <vt:lpwstr/>
  </property>
</Properties>
</file>